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theme/themeOverride4.xml" ContentType="application/vnd.openxmlformats-officedocument.themeOverrid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1"/>
  </p:sldMasterIdLst>
  <p:notesMasterIdLst>
    <p:notesMasterId r:id="rId23"/>
  </p:notesMasterIdLst>
  <p:sldIdLst>
    <p:sldId id="257" r:id="rId2"/>
    <p:sldId id="342" r:id="rId3"/>
    <p:sldId id="350" r:id="rId4"/>
    <p:sldId id="344" r:id="rId5"/>
    <p:sldId id="351" r:id="rId6"/>
    <p:sldId id="345" r:id="rId7"/>
    <p:sldId id="352" r:id="rId8"/>
    <p:sldId id="353" r:id="rId9"/>
    <p:sldId id="354" r:id="rId10"/>
    <p:sldId id="355" r:id="rId11"/>
    <p:sldId id="356" r:id="rId12"/>
    <p:sldId id="360" r:id="rId13"/>
    <p:sldId id="357" r:id="rId14"/>
    <p:sldId id="361" r:id="rId15"/>
    <p:sldId id="358" r:id="rId16"/>
    <p:sldId id="362" r:id="rId17"/>
    <p:sldId id="359" r:id="rId18"/>
    <p:sldId id="348" r:id="rId19"/>
    <p:sldId id="347" r:id="rId20"/>
    <p:sldId id="349" r:id="rId21"/>
    <p:sldId id="333" r:id="rId22"/>
  </p:sldIdLst>
  <p:sldSz cx="9144000" cy="6858000" type="screen4x3"/>
  <p:notesSz cx="6858000" cy="9144000"/>
  <p:defaultTextStyle>
    <a:defPPr>
      <a:defRPr lang="es-E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42" autoAdjust="0"/>
    <p:restoredTop sz="94646" autoAdjust="0"/>
  </p:normalViewPr>
  <p:slideViewPr>
    <p:cSldViewPr>
      <p:cViewPr varScale="1">
        <p:scale>
          <a:sx n="103" d="100"/>
          <a:sy n="103" d="100"/>
        </p:scale>
        <p:origin x="-2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s-ES"/>
          </a:p>
        </p:txBody>
      </p:sp>
      <p:sp>
        <p:nvSpPr>
          <p:cNvPr id="819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s-ES"/>
          </a:p>
        </p:txBody>
      </p:sp>
      <p:sp>
        <p:nvSpPr>
          <p:cNvPr id="3072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819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s-ES"/>
          </a:p>
        </p:txBody>
      </p:sp>
      <p:sp>
        <p:nvSpPr>
          <p:cNvPr id="819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814735FB-C2C9-4E78-B898-06CC23CACBD3}" type="slidenum">
              <a:rPr lang="es-ES"/>
              <a:pPr>
                <a:defRPr/>
              </a:pPr>
              <a:t>‹Nº›</a:t>
            </a:fld>
            <a:endParaRPr lang="es-E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089D8FD3-69CE-4D46-AE66-0192E6137287}" type="slidenum">
              <a:rPr lang="es-ES" smtClean="0"/>
              <a:pPr/>
              <a:t>1</a:t>
            </a:fld>
            <a:endParaRPr lang="es-ES" smtClean="0"/>
          </a:p>
        </p:txBody>
      </p:sp>
      <p:sp>
        <p:nvSpPr>
          <p:cNvPr id="31747" name="Rectangle 2"/>
          <p:cNvSpPr>
            <a:spLocks noRot="1" noChangeArrowheads="1" noTextEdit="1"/>
          </p:cNvSpPr>
          <p:nvPr>
            <p:ph type="sldImg"/>
          </p:nvPr>
        </p:nvSpPr>
        <p:spPr>
          <a:ln/>
        </p:spPr>
      </p:sp>
      <p:sp>
        <p:nvSpPr>
          <p:cNvPr id="31748" name="Rectangle 3"/>
          <p:cNvSpPr>
            <a:spLocks noGrp="1" noChangeArrowheads="1"/>
          </p:cNvSpPr>
          <p:nvPr>
            <p:ph type="body" idx="1"/>
          </p:nvPr>
        </p:nvSpPr>
        <p:spPr>
          <a:xfrm>
            <a:off x="914400" y="4343400"/>
            <a:ext cx="5029200" cy="4114800"/>
          </a:xfrm>
          <a:noFill/>
          <a:ln/>
        </p:spPr>
        <p:txBody>
          <a:bodyPr/>
          <a:lstStyle/>
          <a:p>
            <a:pPr eaLnBrk="1" hangingPunct="1"/>
            <a:r>
              <a:rPr lang="es-MX" smtClean="0"/>
              <a:t>CARÁTULA 1.-INDAUTOR</a:t>
            </a:r>
            <a:endParaRPr lang="es-E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1 Marcador de imagen de diapositiva"/>
          <p:cNvSpPr>
            <a:spLocks noGrp="1" noRot="1" noChangeAspect="1" noTextEdit="1"/>
          </p:cNvSpPr>
          <p:nvPr>
            <p:ph type="sldImg"/>
          </p:nvPr>
        </p:nvSpPr>
        <p:spPr>
          <a:ln/>
        </p:spPr>
      </p:sp>
      <p:sp>
        <p:nvSpPr>
          <p:cNvPr id="40963" name="2 Marcador de notas"/>
          <p:cNvSpPr>
            <a:spLocks noGrp="1"/>
          </p:cNvSpPr>
          <p:nvPr>
            <p:ph type="body" idx="1"/>
          </p:nvPr>
        </p:nvSpPr>
        <p:spPr>
          <a:noFill/>
          <a:ln/>
        </p:spPr>
        <p:txBody>
          <a:bodyPr/>
          <a:lstStyle/>
          <a:p>
            <a:endParaRPr lang="es-MX" smtClean="0"/>
          </a:p>
        </p:txBody>
      </p:sp>
      <p:sp>
        <p:nvSpPr>
          <p:cNvPr id="40964" name="3 Marcador de número de diapositiva"/>
          <p:cNvSpPr>
            <a:spLocks noGrp="1"/>
          </p:cNvSpPr>
          <p:nvPr>
            <p:ph type="sldNum" sz="quarter" idx="5"/>
          </p:nvPr>
        </p:nvSpPr>
        <p:spPr>
          <a:noFill/>
        </p:spPr>
        <p:txBody>
          <a:bodyPr/>
          <a:lstStyle/>
          <a:p>
            <a:fld id="{B1F97561-4876-4CEB-966E-D202AD53C815}" type="slidenum">
              <a:rPr lang="es-ES" smtClean="0"/>
              <a:pPr/>
              <a:t>10</a:t>
            </a:fld>
            <a:endParaRPr lang="es-E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1 Marcador de imagen de diapositiva"/>
          <p:cNvSpPr>
            <a:spLocks noGrp="1" noRot="1" noChangeAspect="1" noTextEdit="1"/>
          </p:cNvSpPr>
          <p:nvPr>
            <p:ph type="sldImg"/>
          </p:nvPr>
        </p:nvSpPr>
        <p:spPr>
          <a:ln/>
        </p:spPr>
      </p:sp>
      <p:sp>
        <p:nvSpPr>
          <p:cNvPr id="41987" name="2 Marcador de notas"/>
          <p:cNvSpPr>
            <a:spLocks noGrp="1"/>
          </p:cNvSpPr>
          <p:nvPr>
            <p:ph type="body" idx="1"/>
          </p:nvPr>
        </p:nvSpPr>
        <p:spPr>
          <a:noFill/>
          <a:ln/>
        </p:spPr>
        <p:txBody>
          <a:bodyPr/>
          <a:lstStyle/>
          <a:p>
            <a:endParaRPr lang="es-MX" smtClean="0"/>
          </a:p>
        </p:txBody>
      </p:sp>
      <p:sp>
        <p:nvSpPr>
          <p:cNvPr id="41988" name="3 Marcador de número de diapositiva"/>
          <p:cNvSpPr>
            <a:spLocks noGrp="1"/>
          </p:cNvSpPr>
          <p:nvPr>
            <p:ph type="sldNum" sz="quarter" idx="5"/>
          </p:nvPr>
        </p:nvSpPr>
        <p:spPr>
          <a:noFill/>
        </p:spPr>
        <p:txBody>
          <a:bodyPr/>
          <a:lstStyle/>
          <a:p>
            <a:fld id="{B6418708-2A93-427A-BA62-A811E45D496C}" type="slidenum">
              <a:rPr lang="es-ES" smtClean="0"/>
              <a:pPr/>
              <a:t>11</a:t>
            </a:fld>
            <a:endParaRPr lang="es-E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1 Marcador de imagen de diapositiva"/>
          <p:cNvSpPr>
            <a:spLocks noGrp="1" noRot="1" noChangeAspect="1" noTextEdit="1"/>
          </p:cNvSpPr>
          <p:nvPr>
            <p:ph type="sldImg"/>
          </p:nvPr>
        </p:nvSpPr>
        <p:spPr>
          <a:ln/>
        </p:spPr>
      </p:sp>
      <p:sp>
        <p:nvSpPr>
          <p:cNvPr id="43011" name="2 Marcador de notas"/>
          <p:cNvSpPr>
            <a:spLocks noGrp="1"/>
          </p:cNvSpPr>
          <p:nvPr>
            <p:ph type="body" idx="1"/>
          </p:nvPr>
        </p:nvSpPr>
        <p:spPr>
          <a:noFill/>
          <a:ln/>
        </p:spPr>
        <p:txBody>
          <a:bodyPr/>
          <a:lstStyle/>
          <a:p>
            <a:endParaRPr lang="es-MX" smtClean="0"/>
          </a:p>
        </p:txBody>
      </p:sp>
      <p:sp>
        <p:nvSpPr>
          <p:cNvPr id="43012" name="3 Marcador de número de diapositiva"/>
          <p:cNvSpPr>
            <a:spLocks noGrp="1"/>
          </p:cNvSpPr>
          <p:nvPr>
            <p:ph type="sldNum" sz="quarter" idx="5"/>
          </p:nvPr>
        </p:nvSpPr>
        <p:spPr>
          <a:noFill/>
        </p:spPr>
        <p:txBody>
          <a:bodyPr/>
          <a:lstStyle/>
          <a:p>
            <a:fld id="{D13DCAB0-7549-46F2-A61B-9FB971112CA3}" type="slidenum">
              <a:rPr lang="es-ES" smtClean="0"/>
              <a:pPr/>
              <a:t>12</a:t>
            </a:fld>
            <a:endParaRPr lang="es-E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1 Marcador de imagen de diapositiva"/>
          <p:cNvSpPr>
            <a:spLocks noGrp="1" noRot="1" noChangeAspect="1" noTextEdit="1"/>
          </p:cNvSpPr>
          <p:nvPr>
            <p:ph type="sldImg"/>
          </p:nvPr>
        </p:nvSpPr>
        <p:spPr>
          <a:ln/>
        </p:spPr>
      </p:sp>
      <p:sp>
        <p:nvSpPr>
          <p:cNvPr id="44035" name="2 Marcador de notas"/>
          <p:cNvSpPr>
            <a:spLocks noGrp="1"/>
          </p:cNvSpPr>
          <p:nvPr>
            <p:ph type="body" idx="1"/>
          </p:nvPr>
        </p:nvSpPr>
        <p:spPr>
          <a:noFill/>
          <a:ln/>
        </p:spPr>
        <p:txBody>
          <a:bodyPr/>
          <a:lstStyle/>
          <a:p>
            <a:endParaRPr lang="es-MX" smtClean="0"/>
          </a:p>
        </p:txBody>
      </p:sp>
      <p:sp>
        <p:nvSpPr>
          <p:cNvPr id="44036" name="3 Marcador de número de diapositiva"/>
          <p:cNvSpPr>
            <a:spLocks noGrp="1"/>
          </p:cNvSpPr>
          <p:nvPr>
            <p:ph type="sldNum" sz="quarter" idx="5"/>
          </p:nvPr>
        </p:nvSpPr>
        <p:spPr>
          <a:noFill/>
        </p:spPr>
        <p:txBody>
          <a:bodyPr/>
          <a:lstStyle/>
          <a:p>
            <a:fld id="{8288D6E3-DC8D-49C6-BA44-215D18A1B244}" type="slidenum">
              <a:rPr lang="es-ES" smtClean="0"/>
              <a:pPr/>
              <a:t>13</a:t>
            </a:fld>
            <a:endParaRPr lang="es-E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1 Marcador de imagen de diapositiva"/>
          <p:cNvSpPr>
            <a:spLocks noGrp="1" noRot="1" noChangeAspect="1" noTextEdit="1"/>
          </p:cNvSpPr>
          <p:nvPr>
            <p:ph type="sldImg"/>
          </p:nvPr>
        </p:nvSpPr>
        <p:spPr>
          <a:ln/>
        </p:spPr>
      </p:sp>
      <p:sp>
        <p:nvSpPr>
          <p:cNvPr id="45059" name="2 Marcador de notas"/>
          <p:cNvSpPr>
            <a:spLocks noGrp="1"/>
          </p:cNvSpPr>
          <p:nvPr>
            <p:ph type="body" idx="1"/>
          </p:nvPr>
        </p:nvSpPr>
        <p:spPr>
          <a:noFill/>
          <a:ln/>
        </p:spPr>
        <p:txBody>
          <a:bodyPr/>
          <a:lstStyle/>
          <a:p>
            <a:endParaRPr lang="es-MX" smtClean="0"/>
          </a:p>
        </p:txBody>
      </p:sp>
      <p:sp>
        <p:nvSpPr>
          <p:cNvPr id="45060" name="3 Marcador de número de diapositiva"/>
          <p:cNvSpPr>
            <a:spLocks noGrp="1"/>
          </p:cNvSpPr>
          <p:nvPr>
            <p:ph type="sldNum" sz="quarter" idx="5"/>
          </p:nvPr>
        </p:nvSpPr>
        <p:spPr>
          <a:noFill/>
        </p:spPr>
        <p:txBody>
          <a:bodyPr/>
          <a:lstStyle/>
          <a:p>
            <a:fld id="{07B2997B-CA0A-4406-9D41-3AD5FDA70A27}" type="slidenum">
              <a:rPr lang="es-ES" smtClean="0"/>
              <a:pPr/>
              <a:t>14</a:t>
            </a:fld>
            <a:endParaRPr lang="es-E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1 Marcador de imagen de diapositiva"/>
          <p:cNvSpPr>
            <a:spLocks noGrp="1" noRot="1" noChangeAspect="1" noTextEdit="1"/>
          </p:cNvSpPr>
          <p:nvPr>
            <p:ph type="sldImg"/>
          </p:nvPr>
        </p:nvSpPr>
        <p:spPr>
          <a:ln/>
        </p:spPr>
      </p:sp>
      <p:sp>
        <p:nvSpPr>
          <p:cNvPr id="46083" name="2 Marcador de notas"/>
          <p:cNvSpPr>
            <a:spLocks noGrp="1"/>
          </p:cNvSpPr>
          <p:nvPr>
            <p:ph type="body" idx="1"/>
          </p:nvPr>
        </p:nvSpPr>
        <p:spPr>
          <a:noFill/>
          <a:ln/>
        </p:spPr>
        <p:txBody>
          <a:bodyPr/>
          <a:lstStyle/>
          <a:p>
            <a:endParaRPr lang="es-MX" smtClean="0"/>
          </a:p>
        </p:txBody>
      </p:sp>
      <p:sp>
        <p:nvSpPr>
          <p:cNvPr id="46084" name="3 Marcador de número de diapositiva"/>
          <p:cNvSpPr>
            <a:spLocks noGrp="1"/>
          </p:cNvSpPr>
          <p:nvPr>
            <p:ph type="sldNum" sz="quarter" idx="5"/>
          </p:nvPr>
        </p:nvSpPr>
        <p:spPr>
          <a:noFill/>
        </p:spPr>
        <p:txBody>
          <a:bodyPr/>
          <a:lstStyle/>
          <a:p>
            <a:fld id="{644E738D-EDAD-48C8-81A6-AED0131EBAD7}" type="slidenum">
              <a:rPr lang="es-ES" smtClean="0"/>
              <a:pPr/>
              <a:t>15</a:t>
            </a:fld>
            <a:endParaRPr lang="es-E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1 Marcador de imagen de diapositiva"/>
          <p:cNvSpPr>
            <a:spLocks noGrp="1" noRot="1" noChangeAspect="1" noTextEdit="1"/>
          </p:cNvSpPr>
          <p:nvPr>
            <p:ph type="sldImg"/>
          </p:nvPr>
        </p:nvSpPr>
        <p:spPr>
          <a:ln/>
        </p:spPr>
      </p:sp>
      <p:sp>
        <p:nvSpPr>
          <p:cNvPr id="47107" name="2 Marcador de notas"/>
          <p:cNvSpPr>
            <a:spLocks noGrp="1"/>
          </p:cNvSpPr>
          <p:nvPr>
            <p:ph type="body" idx="1"/>
          </p:nvPr>
        </p:nvSpPr>
        <p:spPr>
          <a:noFill/>
          <a:ln/>
        </p:spPr>
        <p:txBody>
          <a:bodyPr/>
          <a:lstStyle/>
          <a:p>
            <a:endParaRPr lang="es-MX" smtClean="0"/>
          </a:p>
        </p:txBody>
      </p:sp>
      <p:sp>
        <p:nvSpPr>
          <p:cNvPr id="47108" name="3 Marcador de número de diapositiva"/>
          <p:cNvSpPr>
            <a:spLocks noGrp="1"/>
          </p:cNvSpPr>
          <p:nvPr>
            <p:ph type="sldNum" sz="quarter" idx="5"/>
          </p:nvPr>
        </p:nvSpPr>
        <p:spPr>
          <a:noFill/>
        </p:spPr>
        <p:txBody>
          <a:bodyPr/>
          <a:lstStyle/>
          <a:p>
            <a:fld id="{5BD24335-3862-484F-AB53-8AC0B16598B3}" type="slidenum">
              <a:rPr lang="es-ES" smtClean="0"/>
              <a:pPr/>
              <a:t>16</a:t>
            </a:fld>
            <a:endParaRPr lang="es-E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1 Marcador de imagen de diapositiva"/>
          <p:cNvSpPr>
            <a:spLocks noGrp="1" noRot="1" noChangeAspect="1" noTextEdit="1"/>
          </p:cNvSpPr>
          <p:nvPr>
            <p:ph type="sldImg"/>
          </p:nvPr>
        </p:nvSpPr>
        <p:spPr>
          <a:ln/>
        </p:spPr>
      </p:sp>
      <p:sp>
        <p:nvSpPr>
          <p:cNvPr id="48131" name="2 Marcador de notas"/>
          <p:cNvSpPr>
            <a:spLocks noGrp="1"/>
          </p:cNvSpPr>
          <p:nvPr>
            <p:ph type="body" idx="1"/>
          </p:nvPr>
        </p:nvSpPr>
        <p:spPr>
          <a:noFill/>
          <a:ln/>
        </p:spPr>
        <p:txBody>
          <a:bodyPr/>
          <a:lstStyle/>
          <a:p>
            <a:endParaRPr lang="es-MX" smtClean="0"/>
          </a:p>
        </p:txBody>
      </p:sp>
      <p:sp>
        <p:nvSpPr>
          <p:cNvPr id="48132" name="3 Marcador de número de diapositiva"/>
          <p:cNvSpPr>
            <a:spLocks noGrp="1"/>
          </p:cNvSpPr>
          <p:nvPr>
            <p:ph type="sldNum" sz="quarter" idx="5"/>
          </p:nvPr>
        </p:nvSpPr>
        <p:spPr>
          <a:noFill/>
        </p:spPr>
        <p:txBody>
          <a:bodyPr/>
          <a:lstStyle/>
          <a:p>
            <a:fld id="{1B7E606B-A5FF-4651-BB1E-53A684BE887B}" type="slidenum">
              <a:rPr lang="es-ES" smtClean="0"/>
              <a:pPr/>
              <a:t>17</a:t>
            </a:fld>
            <a:endParaRPr lang="es-E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1 Marcador de imagen de diapositiva"/>
          <p:cNvSpPr>
            <a:spLocks noGrp="1" noRot="1" noChangeAspect="1" noTextEdit="1"/>
          </p:cNvSpPr>
          <p:nvPr>
            <p:ph type="sldImg"/>
          </p:nvPr>
        </p:nvSpPr>
        <p:spPr>
          <a:ln/>
        </p:spPr>
      </p:sp>
      <p:sp>
        <p:nvSpPr>
          <p:cNvPr id="49155" name="2 Marcador de notas"/>
          <p:cNvSpPr>
            <a:spLocks noGrp="1"/>
          </p:cNvSpPr>
          <p:nvPr>
            <p:ph type="body" idx="1"/>
          </p:nvPr>
        </p:nvSpPr>
        <p:spPr>
          <a:noFill/>
          <a:ln/>
        </p:spPr>
        <p:txBody>
          <a:bodyPr/>
          <a:lstStyle/>
          <a:p>
            <a:endParaRPr lang="es-MX" smtClean="0"/>
          </a:p>
        </p:txBody>
      </p:sp>
      <p:sp>
        <p:nvSpPr>
          <p:cNvPr id="49156" name="3 Marcador de número de diapositiva"/>
          <p:cNvSpPr>
            <a:spLocks noGrp="1"/>
          </p:cNvSpPr>
          <p:nvPr>
            <p:ph type="sldNum" sz="quarter" idx="5"/>
          </p:nvPr>
        </p:nvSpPr>
        <p:spPr>
          <a:noFill/>
        </p:spPr>
        <p:txBody>
          <a:bodyPr/>
          <a:lstStyle/>
          <a:p>
            <a:fld id="{98AB9DF2-D1A7-4FAA-882B-CFF9B584C835}" type="slidenum">
              <a:rPr lang="es-ES" smtClean="0"/>
              <a:pPr/>
              <a:t>18</a:t>
            </a:fld>
            <a:endParaRPr lang="es-E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1 Marcador de imagen de diapositiva"/>
          <p:cNvSpPr>
            <a:spLocks noGrp="1" noRot="1" noChangeAspect="1" noTextEdit="1"/>
          </p:cNvSpPr>
          <p:nvPr>
            <p:ph type="sldImg"/>
          </p:nvPr>
        </p:nvSpPr>
        <p:spPr>
          <a:ln/>
        </p:spPr>
      </p:sp>
      <p:sp>
        <p:nvSpPr>
          <p:cNvPr id="50179" name="2 Marcador de notas"/>
          <p:cNvSpPr>
            <a:spLocks noGrp="1"/>
          </p:cNvSpPr>
          <p:nvPr>
            <p:ph type="body" idx="1"/>
          </p:nvPr>
        </p:nvSpPr>
        <p:spPr>
          <a:noFill/>
          <a:ln/>
        </p:spPr>
        <p:txBody>
          <a:bodyPr/>
          <a:lstStyle/>
          <a:p>
            <a:endParaRPr lang="es-MX" smtClean="0"/>
          </a:p>
        </p:txBody>
      </p:sp>
      <p:sp>
        <p:nvSpPr>
          <p:cNvPr id="50180" name="3 Marcador de número de diapositiva"/>
          <p:cNvSpPr>
            <a:spLocks noGrp="1"/>
          </p:cNvSpPr>
          <p:nvPr>
            <p:ph type="sldNum" sz="quarter" idx="5"/>
          </p:nvPr>
        </p:nvSpPr>
        <p:spPr>
          <a:noFill/>
        </p:spPr>
        <p:txBody>
          <a:bodyPr/>
          <a:lstStyle/>
          <a:p>
            <a:fld id="{887E4EE4-2C6D-4691-B6B4-E4D8CC16267F}" type="slidenum">
              <a:rPr lang="es-ES" smtClean="0"/>
              <a:pPr/>
              <a:t>19</a:t>
            </a:fld>
            <a:endParaRPr lang="es-E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Marcador de imagen de diapositiva"/>
          <p:cNvSpPr>
            <a:spLocks noGrp="1" noRot="1" noChangeAspect="1" noTextEdit="1"/>
          </p:cNvSpPr>
          <p:nvPr>
            <p:ph type="sldImg"/>
          </p:nvPr>
        </p:nvSpPr>
        <p:spPr>
          <a:ln/>
        </p:spPr>
      </p:sp>
      <p:sp>
        <p:nvSpPr>
          <p:cNvPr id="32771" name="2 Marcador de notas"/>
          <p:cNvSpPr>
            <a:spLocks noGrp="1"/>
          </p:cNvSpPr>
          <p:nvPr>
            <p:ph type="body" idx="1"/>
          </p:nvPr>
        </p:nvSpPr>
        <p:spPr>
          <a:noFill/>
          <a:ln/>
        </p:spPr>
        <p:txBody>
          <a:bodyPr/>
          <a:lstStyle/>
          <a:p>
            <a:endParaRPr lang="es-MX" smtClean="0"/>
          </a:p>
        </p:txBody>
      </p:sp>
      <p:sp>
        <p:nvSpPr>
          <p:cNvPr id="32772" name="3 Marcador de número de diapositiva"/>
          <p:cNvSpPr>
            <a:spLocks noGrp="1"/>
          </p:cNvSpPr>
          <p:nvPr>
            <p:ph type="sldNum" sz="quarter" idx="5"/>
          </p:nvPr>
        </p:nvSpPr>
        <p:spPr>
          <a:noFill/>
        </p:spPr>
        <p:txBody>
          <a:bodyPr/>
          <a:lstStyle/>
          <a:p>
            <a:fld id="{D7594B29-A315-410D-8F73-708872061B8A}" type="slidenum">
              <a:rPr lang="es-ES" smtClean="0"/>
              <a:pPr/>
              <a:t>2</a:t>
            </a:fld>
            <a:endParaRPr lang="es-E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1 Marcador de imagen de diapositiva"/>
          <p:cNvSpPr>
            <a:spLocks noGrp="1" noRot="1" noChangeAspect="1" noTextEdit="1"/>
          </p:cNvSpPr>
          <p:nvPr>
            <p:ph type="sldImg"/>
          </p:nvPr>
        </p:nvSpPr>
        <p:spPr>
          <a:ln/>
        </p:spPr>
      </p:sp>
      <p:sp>
        <p:nvSpPr>
          <p:cNvPr id="51203" name="2 Marcador de notas"/>
          <p:cNvSpPr>
            <a:spLocks noGrp="1"/>
          </p:cNvSpPr>
          <p:nvPr>
            <p:ph type="body" idx="1"/>
          </p:nvPr>
        </p:nvSpPr>
        <p:spPr>
          <a:noFill/>
          <a:ln/>
        </p:spPr>
        <p:txBody>
          <a:bodyPr/>
          <a:lstStyle/>
          <a:p>
            <a:endParaRPr lang="es-MX" smtClean="0"/>
          </a:p>
        </p:txBody>
      </p:sp>
      <p:sp>
        <p:nvSpPr>
          <p:cNvPr id="51204" name="3 Marcador de número de diapositiva"/>
          <p:cNvSpPr>
            <a:spLocks noGrp="1"/>
          </p:cNvSpPr>
          <p:nvPr>
            <p:ph type="sldNum" sz="quarter" idx="5"/>
          </p:nvPr>
        </p:nvSpPr>
        <p:spPr>
          <a:noFill/>
        </p:spPr>
        <p:txBody>
          <a:bodyPr/>
          <a:lstStyle/>
          <a:p>
            <a:fld id="{C6F5760A-DB12-444E-B6E1-8CEDA1B67960}" type="slidenum">
              <a:rPr lang="es-ES" smtClean="0"/>
              <a:pPr/>
              <a:t>20</a:t>
            </a:fld>
            <a:endParaRPr lang="es-E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1 Marcador de imagen de diapositiva"/>
          <p:cNvSpPr>
            <a:spLocks noGrp="1" noRot="1" noChangeAspect="1" noTextEdit="1"/>
          </p:cNvSpPr>
          <p:nvPr>
            <p:ph type="sldImg"/>
          </p:nvPr>
        </p:nvSpPr>
        <p:spPr>
          <a:ln/>
        </p:spPr>
      </p:sp>
      <p:sp>
        <p:nvSpPr>
          <p:cNvPr id="52227" name="2 Marcador de notas"/>
          <p:cNvSpPr>
            <a:spLocks noGrp="1"/>
          </p:cNvSpPr>
          <p:nvPr>
            <p:ph type="body" idx="1"/>
          </p:nvPr>
        </p:nvSpPr>
        <p:spPr>
          <a:noFill/>
          <a:ln/>
        </p:spPr>
        <p:txBody>
          <a:bodyPr/>
          <a:lstStyle/>
          <a:p>
            <a:pPr eaLnBrk="1" hangingPunct="1"/>
            <a:endParaRPr lang="es-MX" smtClean="0"/>
          </a:p>
        </p:txBody>
      </p:sp>
      <p:sp>
        <p:nvSpPr>
          <p:cNvPr id="52228" name="3 Marcador de número de diapositiva"/>
          <p:cNvSpPr>
            <a:spLocks noGrp="1"/>
          </p:cNvSpPr>
          <p:nvPr>
            <p:ph type="sldNum" sz="quarter" idx="5"/>
          </p:nvPr>
        </p:nvSpPr>
        <p:spPr>
          <a:noFill/>
        </p:spPr>
        <p:txBody>
          <a:bodyPr/>
          <a:lstStyle/>
          <a:p>
            <a:fld id="{7CB06324-249D-4C00-8DFA-99CA12652FC6}" type="slidenum">
              <a:rPr lang="es-ES" smtClean="0"/>
              <a:pPr/>
              <a:t>21</a:t>
            </a:fld>
            <a:endParaRPr lang="es-E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1 Marcador de imagen de diapositiva"/>
          <p:cNvSpPr>
            <a:spLocks noGrp="1" noRot="1" noChangeAspect="1" noTextEdit="1"/>
          </p:cNvSpPr>
          <p:nvPr>
            <p:ph type="sldImg"/>
          </p:nvPr>
        </p:nvSpPr>
        <p:spPr>
          <a:ln/>
        </p:spPr>
      </p:sp>
      <p:sp>
        <p:nvSpPr>
          <p:cNvPr id="33795" name="2 Marcador de notas"/>
          <p:cNvSpPr>
            <a:spLocks noGrp="1"/>
          </p:cNvSpPr>
          <p:nvPr>
            <p:ph type="body" idx="1"/>
          </p:nvPr>
        </p:nvSpPr>
        <p:spPr>
          <a:noFill/>
          <a:ln/>
        </p:spPr>
        <p:txBody>
          <a:bodyPr/>
          <a:lstStyle/>
          <a:p>
            <a:endParaRPr lang="es-MX" smtClean="0"/>
          </a:p>
        </p:txBody>
      </p:sp>
      <p:sp>
        <p:nvSpPr>
          <p:cNvPr id="33796" name="3 Marcador de número de diapositiva"/>
          <p:cNvSpPr>
            <a:spLocks noGrp="1"/>
          </p:cNvSpPr>
          <p:nvPr>
            <p:ph type="sldNum" sz="quarter" idx="5"/>
          </p:nvPr>
        </p:nvSpPr>
        <p:spPr>
          <a:noFill/>
        </p:spPr>
        <p:txBody>
          <a:bodyPr/>
          <a:lstStyle/>
          <a:p>
            <a:fld id="{C819FF92-0AA2-4CE1-A4BD-34794D0C73CE}" type="slidenum">
              <a:rPr lang="es-ES" smtClean="0"/>
              <a:pPr/>
              <a:t>3</a:t>
            </a:fld>
            <a:endParaRPr lang="es-E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Marcador de imagen de diapositiva"/>
          <p:cNvSpPr>
            <a:spLocks noGrp="1" noRot="1" noChangeAspect="1" noTextEdit="1"/>
          </p:cNvSpPr>
          <p:nvPr>
            <p:ph type="sldImg"/>
          </p:nvPr>
        </p:nvSpPr>
        <p:spPr>
          <a:ln/>
        </p:spPr>
      </p:sp>
      <p:sp>
        <p:nvSpPr>
          <p:cNvPr id="34819" name="2 Marcador de notas"/>
          <p:cNvSpPr>
            <a:spLocks noGrp="1"/>
          </p:cNvSpPr>
          <p:nvPr>
            <p:ph type="body" idx="1"/>
          </p:nvPr>
        </p:nvSpPr>
        <p:spPr>
          <a:noFill/>
          <a:ln/>
        </p:spPr>
        <p:txBody>
          <a:bodyPr/>
          <a:lstStyle/>
          <a:p>
            <a:endParaRPr lang="es-MX" smtClean="0"/>
          </a:p>
        </p:txBody>
      </p:sp>
      <p:sp>
        <p:nvSpPr>
          <p:cNvPr id="34820" name="3 Marcador de número de diapositiva"/>
          <p:cNvSpPr>
            <a:spLocks noGrp="1"/>
          </p:cNvSpPr>
          <p:nvPr>
            <p:ph type="sldNum" sz="quarter" idx="5"/>
          </p:nvPr>
        </p:nvSpPr>
        <p:spPr>
          <a:noFill/>
        </p:spPr>
        <p:txBody>
          <a:bodyPr/>
          <a:lstStyle/>
          <a:p>
            <a:fld id="{CE2B698A-A841-4C4A-803A-659A06AA4EA7}" type="slidenum">
              <a:rPr lang="es-ES" smtClean="0"/>
              <a:pPr/>
              <a:t>4</a:t>
            </a:fld>
            <a:endParaRPr lang="es-E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Marcador de imagen de diapositiva"/>
          <p:cNvSpPr>
            <a:spLocks noGrp="1" noRot="1" noChangeAspect="1" noTextEdit="1"/>
          </p:cNvSpPr>
          <p:nvPr>
            <p:ph type="sldImg"/>
          </p:nvPr>
        </p:nvSpPr>
        <p:spPr>
          <a:ln/>
        </p:spPr>
      </p:sp>
      <p:sp>
        <p:nvSpPr>
          <p:cNvPr id="35843" name="2 Marcador de notas"/>
          <p:cNvSpPr>
            <a:spLocks noGrp="1"/>
          </p:cNvSpPr>
          <p:nvPr>
            <p:ph type="body" idx="1"/>
          </p:nvPr>
        </p:nvSpPr>
        <p:spPr>
          <a:noFill/>
          <a:ln/>
        </p:spPr>
        <p:txBody>
          <a:bodyPr/>
          <a:lstStyle/>
          <a:p>
            <a:endParaRPr lang="es-MX" smtClean="0"/>
          </a:p>
        </p:txBody>
      </p:sp>
      <p:sp>
        <p:nvSpPr>
          <p:cNvPr id="35844" name="3 Marcador de número de diapositiva"/>
          <p:cNvSpPr>
            <a:spLocks noGrp="1"/>
          </p:cNvSpPr>
          <p:nvPr>
            <p:ph type="sldNum" sz="quarter" idx="5"/>
          </p:nvPr>
        </p:nvSpPr>
        <p:spPr>
          <a:noFill/>
        </p:spPr>
        <p:txBody>
          <a:bodyPr/>
          <a:lstStyle/>
          <a:p>
            <a:fld id="{730E7778-4AA1-4BCC-94C8-57EA50F7E629}" type="slidenum">
              <a:rPr lang="es-ES" smtClean="0"/>
              <a:pPr/>
              <a:t>5</a:t>
            </a:fld>
            <a:endParaRPr lang="es-E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Marcador de imagen de diapositiva"/>
          <p:cNvSpPr>
            <a:spLocks noGrp="1" noRot="1" noChangeAspect="1" noTextEdit="1"/>
          </p:cNvSpPr>
          <p:nvPr>
            <p:ph type="sldImg"/>
          </p:nvPr>
        </p:nvSpPr>
        <p:spPr>
          <a:ln/>
        </p:spPr>
      </p:sp>
      <p:sp>
        <p:nvSpPr>
          <p:cNvPr id="36867" name="2 Marcador de notas"/>
          <p:cNvSpPr>
            <a:spLocks noGrp="1"/>
          </p:cNvSpPr>
          <p:nvPr>
            <p:ph type="body" idx="1"/>
          </p:nvPr>
        </p:nvSpPr>
        <p:spPr>
          <a:noFill/>
          <a:ln/>
        </p:spPr>
        <p:txBody>
          <a:bodyPr/>
          <a:lstStyle/>
          <a:p>
            <a:endParaRPr lang="es-MX" smtClean="0"/>
          </a:p>
        </p:txBody>
      </p:sp>
      <p:sp>
        <p:nvSpPr>
          <p:cNvPr id="36868" name="3 Marcador de número de diapositiva"/>
          <p:cNvSpPr>
            <a:spLocks noGrp="1"/>
          </p:cNvSpPr>
          <p:nvPr>
            <p:ph type="sldNum" sz="quarter" idx="5"/>
          </p:nvPr>
        </p:nvSpPr>
        <p:spPr>
          <a:noFill/>
        </p:spPr>
        <p:txBody>
          <a:bodyPr/>
          <a:lstStyle/>
          <a:p>
            <a:fld id="{688B95EC-748E-46C9-8EBA-874AFC8BBA44}" type="slidenum">
              <a:rPr lang="es-ES" smtClean="0"/>
              <a:pPr/>
              <a:t>6</a:t>
            </a:fld>
            <a:endParaRPr lang="es-E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1 Marcador de imagen de diapositiva"/>
          <p:cNvSpPr>
            <a:spLocks noGrp="1" noRot="1" noChangeAspect="1" noTextEdit="1"/>
          </p:cNvSpPr>
          <p:nvPr>
            <p:ph type="sldImg"/>
          </p:nvPr>
        </p:nvSpPr>
        <p:spPr>
          <a:ln/>
        </p:spPr>
      </p:sp>
      <p:sp>
        <p:nvSpPr>
          <p:cNvPr id="37891" name="2 Marcador de notas"/>
          <p:cNvSpPr>
            <a:spLocks noGrp="1"/>
          </p:cNvSpPr>
          <p:nvPr>
            <p:ph type="body" idx="1"/>
          </p:nvPr>
        </p:nvSpPr>
        <p:spPr>
          <a:noFill/>
          <a:ln/>
        </p:spPr>
        <p:txBody>
          <a:bodyPr/>
          <a:lstStyle/>
          <a:p>
            <a:endParaRPr lang="es-MX" smtClean="0"/>
          </a:p>
        </p:txBody>
      </p:sp>
      <p:sp>
        <p:nvSpPr>
          <p:cNvPr id="37892" name="3 Marcador de número de diapositiva"/>
          <p:cNvSpPr>
            <a:spLocks noGrp="1"/>
          </p:cNvSpPr>
          <p:nvPr>
            <p:ph type="sldNum" sz="quarter" idx="5"/>
          </p:nvPr>
        </p:nvSpPr>
        <p:spPr>
          <a:noFill/>
        </p:spPr>
        <p:txBody>
          <a:bodyPr/>
          <a:lstStyle/>
          <a:p>
            <a:fld id="{9FAD44DB-C901-449E-B9E0-F8CA37C07A94}" type="slidenum">
              <a:rPr lang="es-ES" smtClean="0"/>
              <a:pPr/>
              <a:t>7</a:t>
            </a:fld>
            <a:endParaRPr lang="es-E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1 Marcador de imagen de diapositiva"/>
          <p:cNvSpPr>
            <a:spLocks noGrp="1" noRot="1" noChangeAspect="1" noTextEdit="1"/>
          </p:cNvSpPr>
          <p:nvPr>
            <p:ph type="sldImg"/>
          </p:nvPr>
        </p:nvSpPr>
        <p:spPr>
          <a:ln/>
        </p:spPr>
      </p:sp>
      <p:sp>
        <p:nvSpPr>
          <p:cNvPr id="38915" name="2 Marcador de notas"/>
          <p:cNvSpPr>
            <a:spLocks noGrp="1"/>
          </p:cNvSpPr>
          <p:nvPr>
            <p:ph type="body" idx="1"/>
          </p:nvPr>
        </p:nvSpPr>
        <p:spPr>
          <a:noFill/>
          <a:ln/>
        </p:spPr>
        <p:txBody>
          <a:bodyPr/>
          <a:lstStyle/>
          <a:p>
            <a:endParaRPr lang="es-MX" smtClean="0"/>
          </a:p>
        </p:txBody>
      </p:sp>
      <p:sp>
        <p:nvSpPr>
          <p:cNvPr id="38916" name="3 Marcador de número de diapositiva"/>
          <p:cNvSpPr>
            <a:spLocks noGrp="1"/>
          </p:cNvSpPr>
          <p:nvPr>
            <p:ph type="sldNum" sz="quarter" idx="5"/>
          </p:nvPr>
        </p:nvSpPr>
        <p:spPr>
          <a:noFill/>
        </p:spPr>
        <p:txBody>
          <a:bodyPr/>
          <a:lstStyle/>
          <a:p>
            <a:fld id="{06D49B83-2D11-4C9A-9C2A-A7AD64438CEB}" type="slidenum">
              <a:rPr lang="es-ES" smtClean="0"/>
              <a:pPr/>
              <a:t>8</a:t>
            </a:fld>
            <a:endParaRPr lang="es-E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1 Marcador de imagen de diapositiva"/>
          <p:cNvSpPr>
            <a:spLocks noGrp="1" noRot="1" noChangeAspect="1" noTextEdit="1"/>
          </p:cNvSpPr>
          <p:nvPr>
            <p:ph type="sldImg"/>
          </p:nvPr>
        </p:nvSpPr>
        <p:spPr>
          <a:ln/>
        </p:spPr>
      </p:sp>
      <p:sp>
        <p:nvSpPr>
          <p:cNvPr id="39939" name="2 Marcador de notas"/>
          <p:cNvSpPr>
            <a:spLocks noGrp="1"/>
          </p:cNvSpPr>
          <p:nvPr>
            <p:ph type="body" idx="1"/>
          </p:nvPr>
        </p:nvSpPr>
        <p:spPr>
          <a:noFill/>
          <a:ln/>
        </p:spPr>
        <p:txBody>
          <a:bodyPr/>
          <a:lstStyle/>
          <a:p>
            <a:endParaRPr lang="es-MX" smtClean="0"/>
          </a:p>
        </p:txBody>
      </p:sp>
      <p:sp>
        <p:nvSpPr>
          <p:cNvPr id="39940" name="3 Marcador de número de diapositiva"/>
          <p:cNvSpPr>
            <a:spLocks noGrp="1"/>
          </p:cNvSpPr>
          <p:nvPr>
            <p:ph type="sldNum" sz="quarter" idx="5"/>
          </p:nvPr>
        </p:nvSpPr>
        <p:spPr>
          <a:noFill/>
        </p:spPr>
        <p:txBody>
          <a:bodyPr/>
          <a:lstStyle/>
          <a:p>
            <a:fld id="{F6BF4AAA-4604-40C2-A541-E797503B382D}" type="slidenum">
              <a:rPr lang="es-ES" smtClean="0"/>
              <a:pPr/>
              <a:t>9</a:t>
            </a:fld>
            <a:endParaRPr lang="es-E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3 Triángulo rectángulo"/>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grpSp>
        <p:nvGrpSpPr>
          <p:cNvPr id="5" name="15 Grupo"/>
          <p:cNvGrpSpPr>
            <a:grpSpLocks/>
          </p:cNvGrpSpPr>
          <p:nvPr/>
        </p:nvGrpSpPr>
        <p:grpSpPr bwMode="auto">
          <a:xfrm>
            <a:off x="-3175" y="4953000"/>
            <a:ext cx="9147175" cy="1911350"/>
            <a:chOff x="-3765" y="4832896"/>
            <a:chExt cx="9147765" cy="2032192"/>
          </a:xfrm>
        </p:grpSpPr>
        <p:sp>
          <p:nvSpPr>
            <p:cNvPr id="6" name="5 Forma libre"/>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7" name="6 Forma libre"/>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8" name="7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cxnSp>
          <p:nvCxnSpPr>
            <p:cNvPr id="10" name="9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8 Título"/>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s-ES" smtClean="0"/>
              <a:t>Haga clic para modificar el estilo de título del patrón</a:t>
            </a:r>
            <a:endParaRPr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s-ES" smtClean="0"/>
              <a:t>Haga clic para modificar el estilo de subtítulo del patrón</a:t>
            </a:r>
            <a:endParaRPr lang="en-US"/>
          </a:p>
        </p:txBody>
      </p:sp>
      <p:sp>
        <p:nvSpPr>
          <p:cNvPr id="11" name="29 Marcador de fecha"/>
          <p:cNvSpPr>
            <a:spLocks noGrp="1"/>
          </p:cNvSpPr>
          <p:nvPr>
            <p:ph type="dt" sz="half" idx="10"/>
          </p:nvPr>
        </p:nvSpPr>
        <p:spPr/>
        <p:txBody>
          <a:bodyPr/>
          <a:lstStyle>
            <a:lvl1pPr>
              <a:defRPr>
                <a:solidFill>
                  <a:srgbClr val="FFFFFF"/>
                </a:solidFill>
              </a:defRPr>
            </a:lvl1pPr>
            <a:extLst/>
          </a:lstStyle>
          <a:p>
            <a:pPr>
              <a:defRPr/>
            </a:pPr>
            <a:endParaRPr lang="es-ES"/>
          </a:p>
        </p:txBody>
      </p:sp>
      <p:sp>
        <p:nvSpPr>
          <p:cNvPr id="12" name="18 Marcador de pie de página"/>
          <p:cNvSpPr>
            <a:spLocks noGrp="1"/>
          </p:cNvSpPr>
          <p:nvPr>
            <p:ph type="ftr" sz="quarter" idx="11"/>
          </p:nvPr>
        </p:nvSpPr>
        <p:spPr/>
        <p:txBody>
          <a:bodyPr/>
          <a:lstStyle>
            <a:lvl1pPr>
              <a:defRPr>
                <a:solidFill>
                  <a:schemeClr val="accent1">
                    <a:tint val="20000"/>
                  </a:schemeClr>
                </a:solidFill>
              </a:defRPr>
            </a:lvl1pPr>
            <a:extLst/>
          </a:lstStyle>
          <a:p>
            <a:pPr>
              <a:defRPr/>
            </a:pPr>
            <a:endParaRPr lang="es-ES"/>
          </a:p>
        </p:txBody>
      </p:sp>
      <p:sp>
        <p:nvSpPr>
          <p:cNvPr id="13" name="26 Marcador de número de diapositiva"/>
          <p:cNvSpPr>
            <a:spLocks noGrp="1"/>
          </p:cNvSpPr>
          <p:nvPr>
            <p:ph type="sldNum" sz="quarter" idx="12"/>
          </p:nvPr>
        </p:nvSpPr>
        <p:spPr/>
        <p:txBody>
          <a:bodyPr/>
          <a:lstStyle>
            <a:lvl1pPr>
              <a:defRPr>
                <a:solidFill>
                  <a:srgbClr val="FFFFFF"/>
                </a:solidFill>
              </a:defRPr>
            </a:lvl1pPr>
            <a:extLst/>
          </a:lstStyle>
          <a:p>
            <a:pPr>
              <a:defRPr/>
            </a:pPr>
            <a:fld id="{619B73CB-E2D6-4F1F-AC5D-8CABA2DD416F}" type="slidenum">
              <a:rPr lang="es-ES"/>
              <a:pPr>
                <a:defRPr/>
              </a:pPr>
              <a:t>‹Nº›</a:t>
            </a:fld>
            <a:endParaRPr lang="es-ES" dirty="0"/>
          </a:p>
        </p:txBody>
      </p:sp>
    </p:spTree>
  </p:cSld>
  <p:clrMapOvr>
    <a:masterClrMapping/>
  </p:clrMapOvr>
  <p:transition spd="slow">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9 Marcador de fecha"/>
          <p:cNvSpPr>
            <a:spLocks noGrp="1"/>
          </p:cNvSpPr>
          <p:nvPr>
            <p:ph type="dt" sz="half" idx="10"/>
          </p:nvPr>
        </p:nvSpPr>
        <p:spPr/>
        <p:txBody>
          <a:bodyPr/>
          <a:lstStyle>
            <a:lvl1pPr>
              <a:defRPr/>
            </a:lvl1pPr>
          </a:lstStyle>
          <a:p>
            <a:pPr>
              <a:defRPr/>
            </a:pPr>
            <a:endParaRPr lang="es-ES"/>
          </a:p>
        </p:txBody>
      </p:sp>
      <p:sp>
        <p:nvSpPr>
          <p:cNvPr id="5" name="21 Marcador de pie de página"/>
          <p:cNvSpPr>
            <a:spLocks noGrp="1"/>
          </p:cNvSpPr>
          <p:nvPr>
            <p:ph type="ftr" sz="quarter" idx="11"/>
          </p:nvPr>
        </p:nvSpPr>
        <p:spPr/>
        <p:txBody>
          <a:bodyPr/>
          <a:lstStyle>
            <a:lvl1pPr>
              <a:defRPr/>
            </a:lvl1pPr>
          </a:lstStyle>
          <a:p>
            <a:pPr>
              <a:defRPr/>
            </a:pPr>
            <a:endParaRPr lang="es-ES"/>
          </a:p>
        </p:txBody>
      </p:sp>
      <p:sp>
        <p:nvSpPr>
          <p:cNvPr id="6" name="17 Marcador de número de diapositiva"/>
          <p:cNvSpPr>
            <a:spLocks noGrp="1"/>
          </p:cNvSpPr>
          <p:nvPr>
            <p:ph type="sldNum" sz="quarter" idx="12"/>
          </p:nvPr>
        </p:nvSpPr>
        <p:spPr/>
        <p:txBody>
          <a:bodyPr/>
          <a:lstStyle>
            <a:lvl1pPr>
              <a:defRPr/>
            </a:lvl1pPr>
          </a:lstStyle>
          <a:p>
            <a:pPr>
              <a:defRPr/>
            </a:pPr>
            <a:fld id="{6952477D-1BA2-4D18-B171-7FA410FB1B93}" type="slidenum">
              <a:rPr lang="es-ES"/>
              <a:pPr>
                <a:defRPr/>
              </a:pPr>
              <a:t>‹Nº›</a:t>
            </a:fld>
            <a:endParaRPr lang="es-ES" dirty="0"/>
          </a:p>
        </p:txBody>
      </p:sp>
    </p:spTree>
  </p:cSld>
  <p:clrMapOvr>
    <a:masterClrMapping/>
  </p:clrMapOvr>
  <p:transition spd="slow">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9 Marcador de fecha"/>
          <p:cNvSpPr>
            <a:spLocks noGrp="1"/>
          </p:cNvSpPr>
          <p:nvPr>
            <p:ph type="dt" sz="half" idx="10"/>
          </p:nvPr>
        </p:nvSpPr>
        <p:spPr/>
        <p:txBody>
          <a:bodyPr/>
          <a:lstStyle>
            <a:lvl1pPr>
              <a:defRPr/>
            </a:lvl1pPr>
          </a:lstStyle>
          <a:p>
            <a:pPr>
              <a:defRPr/>
            </a:pPr>
            <a:endParaRPr lang="es-ES"/>
          </a:p>
        </p:txBody>
      </p:sp>
      <p:sp>
        <p:nvSpPr>
          <p:cNvPr id="5" name="21 Marcador de pie de página"/>
          <p:cNvSpPr>
            <a:spLocks noGrp="1"/>
          </p:cNvSpPr>
          <p:nvPr>
            <p:ph type="ftr" sz="quarter" idx="11"/>
          </p:nvPr>
        </p:nvSpPr>
        <p:spPr/>
        <p:txBody>
          <a:bodyPr/>
          <a:lstStyle>
            <a:lvl1pPr>
              <a:defRPr/>
            </a:lvl1pPr>
          </a:lstStyle>
          <a:p>
            <a:pPr>
              <a:defRPr/>
            </a:pPr>
            <a:endParaRPr lang="es-ES"/>
          </a:p>
        </p:txBody>
      </p:sp>
      <p:sp>
        <p:nvSpPr>
          <p:cNvPr id="6" name="17 Marcador de número de diapositiva"/>
          <p:cNvSpPr>
            <a:spLocks noGrp="1"/>
          </p:cNvSpPr>
          <p:nvPr>
            <p:ph type="sldNum" sz="quarter" idx="12"/>
          </p:nvPr>
        </p:nvSpPr>
        <p:spPr/>
        <p:txBody>
          <a:bodyPr/>
          <a:lstStyle>
            <a:lvl1pPr>
              <a:defRPr/>
            </a:lvl1pPr>
          </a:lstStyle>
          <a:p>
            <a:pPr>
              <a:defRPr/>
            </a:pPr>
            <a:fld id="{16382A62-7D0A-469E-B25C-34E83B634D00}" type="slidenum">
              <a:rPr lang="es-ES"/>
              <a:pPr>
                <a:defRPr/>
              </a:pPr>
              <a:t>‹Nº›</a:t>
            </a:fld>
            <a:endParaRPr lang="es-ES" dirty="0"/>
          </a:p>
        </p:txBody>
      </p:sp>
    </p:spTree>
  </p:cSld>
  <p:clrMapOvr>
    <a:masterClrMapping/>
  </p:clrMapOvr>
  <p:transition spd="slow">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Título"/>
          <p:cNvSpPr>
            <a:spLocks noGrp="1"/>
          </p:cNvSpPr>
          <p:nvPr>
            <p:ph type="title"/>
          </p:nvPr>
        </p:nvSpPr>
        <p:spPr/>
        <p:txBody>
          <a:bodyPr rtlCol="0"/>
          <a:lstStyle>
            <a:extLst/>
          </a:lstStyle>
          <a:p>
            <a:r>
              <a:rPr lang="es-ES" smtClean="0"/>
              <a:t>Haga clic para modificar el estilo de título del patrón</a:t>
            </a:r>
            <a:endParaRPr lang="en-US"/>
          </a:p>
        </p:txBody>
      </p:sp>
      <p:sp>
        <p:nvSpPr>
          <p:cNvPr id="4" name="9 Marcador de fecha"/>
          <p:cNvSpPr>
            <a:spLocks noGrp="1"/>
          </p:cNvSpPr>
          <p:nvPr>
            <p:ph type="dt" sz="half" idx="10"/>
          </p:nvPr>
        </p:nvSpPr>
        <p:spPr/>
        <p:txBody>
          <a:bodyPr/>
          <a:lstStyle>
            <a:lvl1pPr>
              <a:defRPr/>
            </a:lvl1pPr>
          </a:lstStyle>
          <a:p>
            <a:pPr>
              <a:defRPr/>
            </a:pPr>
            <a:endParaRPr lang="es-ES"/>
          </a:p>
        </p:txBody>
      </p:sp>
      <p:sp>
        <p:nvSpPr>
          <p:cNvPr id="5" name="21 Marcador de pie de página"/>
          <p:cNvSpPr>
            <a:spLocks noGrp="1"/>
          </p:cNvSpPr>
          <p:nvPr>
            <p:ph type="ftr" sz="quarter" idx="11"/>
          </p:nvPr>
        </p:nvSpPr>
        <p:spPr/>
        <p:txBody>
          <a:bodyPr/>
          <a:lstStyle>
            <a:lvl1pPr>
              <a:defRPr/>
            </a:lvl1pPr>
          </a:lstStyle>
          <a:p>
            <a:pPr>
              <a:defRPr/>
            </a:pPr>
            <a:endParaRPr lang="es-ES"/>
          </a:p>
        </p:txBody>
      </p:sp>
      <p:sp>
        <p:nvSpPr>
          <p:cNvPr id="6" name="17 Marcador de número de diapositiva"/>
          <p:cNvSpPr>
            <a:spLocks noGrp="1"/>
          </p:cNvSpPr>
          <p:nvPr>
            <p:ph type="sldNum" sz="quarter" idx="12"/>
          </p:nvPr>
        </p:nvSpPr>
        <p:spPr/>
        <p:txBody>
          <a:bodyPr/>
          <a:lstStyle>
            <a:lvl1pPr>
              <a:defRPr/>
            </a:lvl1pPr>
          </a:lstStyle>
          <a:p>
            <a:pPr>
              <a:defRPr/>
            </a:pPr>
            <a:fld id="{B252CE78-D41B-4F3B-A7CB-00EE6EFD9565}" type="slidenum">
              <a:rPr lang="es-ES"/>
              <a:pPr>
                <a:defRPr/>
              </a:pPr>
              <a:t>‹Nº›</a:t>
            </a:fld>
            <a:endParaRPr lang="es-ES" dirty="0"/>
          </a:p>
        </p:txBody>
      </p:sp>
    </p:spTree>
  </p:cSld>
  <p:clrMapOvr>
    <a:masterClrMapping/>
  </p:clrMapOvr>
  <p:transition spd="slow">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4" name="3 Cheurón"/>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5" name="4 Cheurón"/>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2" name="1 Título"/>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s-ES" smtClean="0"/>
              <a:t>Haga clic para modificar el estilo de título del patrón</a:t>
            </a:r>
            <a:endParaRPr lang="en-US"/>
          </a:p>
        </p:txBody>
      </p:sp>
      <p:sp>
        <p:nvSpPr>
          <p:cNvPr id="3" name="2 Marcador de texto"/>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s-ES" smtClean="0"/>
              <a:t>Haga clic para modificar el estilo de texto del patrón</a:t>
            </a:r>
          </a:p>
        </p:txBody>
      </p:sp>
      <p:sp>
        <p:nvSpPr>
          <p:cNvPr id="6" name="3 Marcador de fecha"/>
          <p:cNvSpPr>
            <a:spLocks noGrp="1"/>
          </p:cNvSpPr>
          <p:nvPr>
            <p:ph type="dt" sz="half" idx="10"/>
          </p:nvPr>
        </p:nvSpPr>
        <p:spPr/>
        <p:txBody>
          <a:bodyPr/>
          <a:lstStyle>
            <a:lvl1pPr>
              <a:defRPr/>
            </a:lvl1pPr>
            <a:extLst/>
          </a:lstStyle>
          <a:p>
            <a:pPr>
              <a:defRPr/>
            </a:pPr>
            <a:endParaRPr lang="es-ES"/>
          </a:p>
        </p:txBody>
      </p:sp>
      <p:sp>
        <p:nvSpPr>
          <p:cNvPr id="7" name="4 Marcador de pie de página"/>
          <p:cNvSpPr>
            <a:spLocks noGrp="1"/>
          </p:cNvSpPr>
          <p:nvPr>
            <p:ph type="ftr" sz="quarter" idx="11"/>
          </p:nvPr>
        </p:nvSpPr>
        <p:spPr/>
        <p:txBody>
          <a:bodyPr/>
          <a:lstStyle>
            <a:lvl1pPr>
              <a:defRPr/>
            </a:lvl1pPr>
            <a:extLst/>
          </a:lstStyle>
          <a:p>
            <a:pPr>
              <a:defRPr/>
            </a:pPr>
            <a:endParaRPr lang="es-ES"/>
          </a:p>
        </p:txBody>
      </p:sp>
      <p:sp>
        <p:nvSpPr>
          <p:cNvPr id="8" name="5 Marcador de número de diapositiva"/>
          <p:cNvSpPr>
            <a:spLocks noGrp="1"/>
          </p:cNvSpPr>
          <p:nvPr>
            <p:ph type="sldNum" sz="quarter" idx="12"/>
          </p:nvPr>
        </p:nvSpPr>
        <p:spPr/>
        <p:txBody>
          <a:bodyPr/>
          <a:lstStyle>
            <a:lvl1pPr>
              <a:defRPr/>
            </a:lvl1pPr>
            <a:extLst/>
          </a:lstStyle>
          <a:p>
            <a:pPr>
              <a:defRPr/>
            </a:pPr>
            <a:fld id="{594B4E13-588D-4A3A-B41E-3FEE121C0EFF}" type="slidenum">
              <a:rPr lang="es-ES"/>
              <a:pPr>
                <a:defRPr/>
              </a:pPr>
              <a:t>‹Nº›</a:t>
            </a:fld>
            <a:endParaRPr lang="es-ES" dirty="0"/>
          </a:p>
        </p:txBody>
      </p:sp>
    </p:spTree>
  </p:cSld>
  <p:clrMapOvr>
    <a:overrideClrMapping bg1="dk1" tx1="lt1" bg2="dk2" tx2="lt2" accent1="accent1" accent2="accent2" accent3="accent3" accent4="accent4" accent5="accent5" accent6="accent6" hlink="hlink" folHlink="folHlink"/>
  </p:clrMapOvr>
  <p:transition spd="slow">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8" name="7 Título"/>
          <p:cNvSpPr>
            <a:spLocks noGrp="1"/>
          </p:cNvSpPr>
          <p:nvPr>
            <p:ph type="title"/>
          </p:nvPr>
        </p:nvSpPr>
        <p:spPr/>
        <p:txBody>
          <a:bodyPr rtlCol="0"/>
          <a:lstStyle>
            <a:extLst/>
          </a:lstStyle>
          <a:p>
            <a:r>
              <a:rPr lang="es-ES" smtClean="0"/>
              <a:t>Haga clic para modificar el estilo de título del patrón</a:t>
            </a:r>
            <a:endParaRPr lang="en-US"/>
          </a:p>
        </p:txBody>
      </p:sp>
      <p:sp>
        <p:nvSpPr>
          <p:cNvPr id="5" name="4 Marcador de fecha"/>
          <p:cNvSpPr>
            <a:spLocks noGrp="1"/>
          </p:cNvSpPr>
          <p:nvPr>
            <p:ph type="dt" sz="half" idx="10"/>
          </p:nvPr>
        </p:nvSpPr>
        <p:spPr/>
        <p:txBody>
          <a:bodyPr/>
          <a:lstStyle>
            <a:lvl1pPr>
              <a:defRPr/>
            </a:lvl1pPr>
            <a:extLst/>
          </a:lstStyle>
          <a:p>
            <a:pPr>
              <a:defRPr/>
            </a:pPr>
            <a:endParaRPr lang="es-ES"/>
          </a:p>
        </p:txBody>
      </p:sp>
      <p:sp>
        <p:nvSpPr>
          <p:cNvPr id="6" name="5 Marcador de pie de página"/>
          <p:cNvSpPr>
            <a:spLocks noGrp="1"/>
          </p:cNvSpPr>
          <p:nvPr>
            <p:ph type="ftr" sz="quarter" idx="11"/>
          </p:nvPr>
        </p:nvSpPr>
        <p:spPr/>
        <p:txBody>
          <a:bodyPr/>
          <a:lstStyle>
            <a:lvl1pPr>
              <a:defRPr/>
            </a:lvl1pPr>
            <a:extLst/>
          </a:lstStyle>
          <a:p>
            <a:pPr>
              <a:defRPr/>
            </a:pPr>
            <a:endParaRPr lang="es-ES"/>
          </a:p>
        </p:txBody>
      </p:sp>
      <p:sp>
        <p:nvSpPr>
          <p:cNvPr id="7" name="6 Marcador de número de diapositiva"/>
          <p:cNvSpPr>
            <a:spLocks noGrp="1"/>
          </p:cNvSpPr>
          <p:nvPr>
            <p:ph type="sldNum" sz="quarter" idx="12"/>
          </p:nvPr>
        </p:nvSpPr>
        <p:spPr/>
        <p:txBody>
          <a:bodyPr/>
          <a:lstStyle>
            <a:lvl1pPr>
              <a:defRPr/>
            </a:lvl1pPr>
            <a:extLst/>
          </a:lstStyle>
          <a:p>
            <a:pPr>
              <a:defRPr/>
            </a:pPr>
            <a:fld id="{3DF057AB-0273-4246-B194-55760AC3D665}" type="slidenum">
              <a:rPr lang="es-ES"/>
              <a:pPr>
                <a:defRPr/>
              </a:pPr>
              <a:t>‹Nº›</a:t>
            </a:fld>
            <a:endParaRPr lang="es-ES" dirty="0"/>
          </a:p>
        </p:txBody>
      </p:sp>
    </p:spTree>
  </p:cSld>
  <p:clrMapOvr>
    <a:overrideClrMapping bg1="dk1" tx1="lt1" bg2="dk2" tx2="lt2" accent1="accent1" accent2="accent2" accent3="accent3" accent4="accent4" accent5="accent5" accent6="accent6" hlink="hlink" folHlink="folHlink"/>
  </p:clrMapOvr>
  <p:transition spd="slow">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lstStyle>
            <a:lvl1pPr>
              <a:defRPr/>
            </a:lvl1pPr>
            <a:extLst/>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Marcador de fecha"/>
          <p:cNvSpPr>
            <a:spLocks noGrp="1"/>
          </p:cNvSpPr>
          <p:nvPr>
            <p:ph type="dt" sz="half" idx="10"/>
          </p:nvPr>
        </p:nvSpPr>
        <p:spPr/>
        <p:txBody>
          <a:bodyPr/>
          <a:lstStyle>
            <a:lvl1pPr>
              <a:defRPr/>
            </a:lvl1pPr>
            <a:extLst/>
          </a:lstStyle>
          <a:p>
            <a:pPr>
              <a:defRPr/>
            </a:pPr>
            <a:endParaRPr lang="es-ES"/>
          </a:p>
        </p:txBody>
      </p:sp>
      <p:sp>
        <p:nvSpPr>
          <p:cNvPr id="8" name="7 Marcador de pie de página"/>
          <p:cNvSpPr>
            <a:spLocks noGrp="1"/>
          </p:cNvSpPr>
          <p:nvPr>
            <p:ph type="ftr" sz="quarter" idx="11"/>
          </p:nvPr>
        </p:nvSpPr>
        <p:spPr/>
        <p:txBody>
          <a:bodyPr/>
          <a:lstStyle>
            <a:lvl1pPr>
              <a:defRPr/>
            </a:lvl1pPr>
            <a:extLst/>
          </a:lstStyle>
          <a:p>
            <a:pPr>
              <a:defRPr/>
            </a:pPr>
            <a:endParaRPr lang="es-ES"/>
          </a:p>
        </p:txBody>
      </p:sp>
      <p:sp>
        <p:nvSpPr>
          <p:cNvPr id="9" name="8 Marcador de número de diapositiva"/>
          <p:cNvSpPr>
            <a:spLocks noGrp="1"/>
          </p:cNvSpPr>
          <p:nvPr>
            <p:ph type="sldNum" sz="quarter" idx="12"/>
          </p:nvPr>
        </p:nvSpPr>
        <p:spPr/>
        <p:txBody>
          <a:bodyPr/>
          <a:lstStyle>
            <a:lvl1pPr>
              <a:defRPr/>
            </a:lvl1pPr>
            <a:extLst/>
          </a:lstStyle>
          <a:p>
            <a:pPr>
              <a:defRPr/>
            </a:pPr>
            <a:fld id="{7493F84B-FEFC-488D-B776-F0F1B38152BF}" type="slidenum">
              <a:rPr lang="es-ES"/>
              <a:pPr>
                <a:defRPr/>
              </a:pPr>
              <a:t>‹Nº›</a:t>
            </a:fld>
            <a:endParaRPr lang="es-ES" dirty="0"/>
          </a:p>
        </p:txBody>
      </p:sp>
    </p:spTree>
  </p:cSld>
  <p:clrMapOvr>
    <a:overrideClrMapping bg1="lt1" tx1="dk1" bg2="lt2" tx2="dk2" accent1="accent1" accent2="accent2" accent3="accent3" accent4="accent4" accent5="accent5" accent6="accent6" hlink="hlink" folHlink="folHlink"/>
  </p:clrMapOvr>
  <p:transition spd="slow">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6" name="5 Título"/>
          <p:cNvSpPr>
            <a:spLocks noGrp="1"/>
          </p:cNvSpPr>
          <p:nvPr>
            <p:ph type="title"/>
          </p:nvPr>
        </p:nvSpPr>
        <p:spPr/>
        <p:txBody>
          <a:bodyPr rtlCol="0"/>
          <a:lstStyle>
            <a:extLst/>
          </a:lstStyle>
          <a:p>
            <a:r>
              <a:rPr lang="es-ES" smtClean="0"/>
              <a:t>Haga clic para modificar el estilo de título del patrón</a:t>
            </a:r>
            <a:endParaRPr lang="en-US"/>
          </a:p>
        </p:txBody>
      </p:sp>
      <p:sp>
        <p:nvSpPr>
          <p:cNvPr id="3" name="2 Marcador de fecha"/>
          <p:cNvSpPr>
            <a:spLocks noGrp="1"/>
          </p:cNvSpPr>
          <p:nvPr>
            <p:ph type="dt" sz="half" idx="10"/>
          </p:nvPr>
        </p:nvSpPr>
        <p:spPr/>
        <p:txBody>
          <a:bodyPr/>
          <a:lstStyle>
            <a:lvl1pPr>
              <a:defRPr/>
            </a:lvl1pPr>
            <a:extLst/>
          </a:lstStyle>
          <a:p>
            <a:pPr>
              <a:defRPr/>
            </a:pPr>
            <a:endParaRPr lang="es-ES"/>
          </a:p>
        </p:txBody>
      </p:sp>
      <p:sp>
        <p:nvSpPr>
          <p:cNvPr id="4" name="3 Marcador de pie de página"/>
          <p:cNvSpPr>
            <a:spLocks noGrp="1"/>
          </p:cNvSpPr>
          <p:nvPr>
            <p:ph type="ftr" sz="quarter" idx="11"/>
          </p:nvPr>
        </p:nvSpPr>
        <p:spPr/>
        <p:txBody>
          <a:bodyPr/>
          <a:lstStyle>
            <a:lvl1pPr>
              <a:defRPr/>
            </a:lvl1pPr>
            <a:extLst/>
          </a:lstStyle>
          <a:p>
            <a:pPr>
              <a:defRPr/>
            </a:pPr>
            <a:endParaRPr lang="es-ES"/>
          </a:p>
        </p:txBody>
      </p:sp>
      <p:sp>
        <p:nvSpPr>
          <p:cNvPr id="5" name="4 Marcador de número de diapositiva"/>
          <p:cNvSpPr>
            <a:spLocks noGrp="1"/>
          </p:cNvSpPr>
          <p:nvPr>
            <p:ph type="sldNum" sz="quarter" idx="12"/>
          </p:nvPr>
        </p:nvSpPr>
        <p:spPr/>
        <p:txBody>
          <a:bodyPr/>
          <a:lstStyle>
            <a:lvl1pPr>
              <a:defRPr/>
            </a:lvl1pPr>
            <a:extLst/>
          </a:lstStyle>
          <a:p>
            <a:pPr>
              <a:defRPr/>
            </a:pPr>
            <a:fld id="{BDEB99FC-94D7-41C7-8B94-6885EAA71420}" type="slidenum">
              <a:rPr lang="es-ES"/>
              <a:pPr>
                <a:defRPr/>
              </a:pPr>
              <a:t>‹Nº›</a:t>
            </a:fld>
            <a:endParaRPr lang="es-ES" dirty="0"/>
          </a:p>
        </p:txBody>
      </p:sp>
    </p:spTree>
  </p:cSld>
  <p:clrMapOvr>
    <a:overrideClrMapping bg1="dk1" tx1="lt1" bg2="dk2" tx2="lt2" accent1="accent1" accent2="accent2" accent3="accent3" accent4="accent4" accent5="accent5" accent6="accent6" hlink="hlink" folHlink="folHlink"/>
  </p:clrMapOvr>
  <p:transition spd="slow">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9 Marcador de fecha"/>
          <p:cNvSpPr>
            <a:spLocks noGrp="1"/>
          </p:cNvSpPr>
          <p:nvPr>
            <p:ph type="dt" sz="half" idx="10"/>
          </p:nvPr>
        </p:nvSpPr>
        <p:spPr/>
        <p:txBody>
          <a:bodyPr/>
          <a:lstStyle>
            <a:lvl1pPr>
              <a:defRPr/>
            </a:lvl1pPr>
          </a:lstStyle>
          <a:p>
            <a:pPr>
              <a:defRPr/>
            </a:pPr>
            <a:endParaRPr lang="es-ES"/>
          </a:p>
        </p:txBody>
      </p:sp>
      <p:sp>
        <p:nvSpPr>
          <p:cNvPr id="3" name="21 Marcador de pie de página"/>
          <p:cNvSpPr>
            <a:spLocks noGrp="1"/>
          </p:cNvSpPr>
          <p:nvPr>
            <p:ph type="ftr" sz="quarter" idx="11"/>
          </p:nvPr>
        </p:nvSpPr>
        <p:spPr/>
        <p:txBody>
          <a:bodyPr/>
          <a:lstStyle>
            <a:lvl1pPr>
              <a:defRPr/>
            </a:lvl1pPr>
          </a:lstStyle>
          <a:p>
            <a:pPr>
              <a:defRPr/>
            </a:pPr>
            <a:endParaRPr lang="es-ES"/>
          </a:p>
        </p:txBody>
      </p:sp>
      <p:sp>
        <p:nvSpPr>
          <p:cNvPr id="4" name="17 Marcador de número de diapositiva"/>
          <p:cNvSpPr>
            <a:spLocks noGrp="1"/>
          </p:cNvSpPr>
          <p:nvPr>
            <p:ph type="sldNum" sz="quarter" idx="12"/>
          </p:nvPr>
        </p:nvSpPr>
        <p:spPr/>
        <p:txBody>
          <a:bodyPr/>
          <a:lstStyle>
            <a:lvl1pPr>
              <a:defRPr/>
            </a:lvl1pPr>
          </a:lstStyle>
          <a:p>
            <a:pPr>
              <a:defRPr/>
            </a:pPr>
            <a:fld id="{7DB5BA15-107B-48BB-B68F-8C4B60145A9D}" type="slidenum">
              <a:rPr lang="es-ES"/>
              <a:pPr>
                <a:defRPr/>
              </a:pPr>
              <a:t>‹Nº›</a:t>
            </a:fld>
            <a:endParaRPr lang="es-ES" dirty="0"/>
          </a:p>
        </p:txBody>
      </p:sp>
    </p:spTree>
  </p:cSld>
  <p:clrMapOvr>
    <a:masterClrMapping/>
  </p:clrMapOvr>
  <p:transition spd="slow">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s-ES" smtClean="0"/>
              <a:t>Haga clic para modificar el estilo de título del patrón</a:t>
            </a:r>
            <a:endParaRPr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p:txBody>
          <a:bodyPr/>
          <a:lstStyle>
            <a:lvl1pPr>
              <a:defRPr/>
            </a:lvl1pPr>
            <a:extLst/>
          </a:lstStyle>
          <a:p>
            <a:pPr>
              <a:defRPr/>
            </a:pPr>
            <a:endParaRPr lang="es-ES"/>
          </a:p>
        </p:txBody>
      </p:sp>
      <p:sp>
        <p:nvSpPr>
          <p:cNvPr id="6" name="5 Marcador de pie de página"/>
          <p:cNvSpPr>
            <a:spLocks noGrp="1"/>
          </p:cNvSpPr>
          <p:nvPr>
            <p:ph type="ftr" sz="quarter" idx="11"/>
          </p:nvPr>
        </p:nvSpPr>
        <p:spPr/>
        <p:txBody>
          <a:bodyPr/>
          <a:lstStyle>
            <a:lvl1pPr>
              <a:defRPr/>
            </a:lvl1pPr>
            <a:extLst/>
          </a:lstStyle>
          <a:p>
            <a:pPr>
              <a:defRPr/>
            </a:pPr>
            <a:endParaRPr lang="es-ES"/>
          </a:p>
        </p:txBody>
      </p:sp>
      <p:sp>
        <p:nvSpPr>
          <p:cNvPr id="7" name="6 Marcador de número de diapositiva"/>
          <p:cNvSpPr>
            <a:spLocks noGrp="1"/>
          </p:cNvSpPr>
          <p:nvPr>
            <p:ph type="sldNum" sz="quarter" idx="12"/>
          </p:nvPr>
        </p:nvSpPr>
        <p:spPr/>
        <p:txBody>
          <a:bodyPr/>
          <a:lstStyle>
            <a:lvl1pPr>
              <a:defRPr/>
            </a:lvl1pPr>
            <a:extLst/>
          </a:lstStyle>
          <a:p>
            <a:pPr>
              <a:defRPr/>
            </a:pPr>
            <a:fld id="{83586F79-18B9-4F3D-87D1-F2B24BD58DD9}" type="slidenum">
              <a:rPr lang="es-ES"/>
              <a:pPr>
                <a:defRPr/>
              </a:pPr>
              <a:t>‹Nº›</a:t>
            </a:fld>
            <a:endParaRPr lang="es-ES" dirty="0"/>
          </a:p>
        </p:txBody>
      </p:sp>
    </p:spTree>
  </p:cSld>
  <p:clrMapOvr>
    <a:overrideClrMapping bg1="lt1" tx1="dk1" bg2="lt2" tx2="dk2" accent1="accent1" accent2="accent2" accent3="accent3" accent4="accent4" accent5="accent5" accent6="accent6" hlink="hlink" folHlink="folHlink"/>
  </p:clrMapOvr>
  <p:transition spd="slow">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5" name="4 Forma libre"/>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6" name="5 Forma libre"/>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7" name="6 Triángulo rectángulo"/>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cxnSp>
        <p:nvCxnSpPr>
          <p:cNvPr id="8" name="7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Cheurón"/>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10" name="9 Cheurón"/>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4" name="3 Marcador de texto"/>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s-ES" noProof="0" dirty="0" smtClean="0"/>
              <a:t>Haga clic en el icono para agregar una imagen</a:t>
            </a:r>
            <a:endParaRPr lang="en-US" noProof="0" dirty="0"/>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s-ES" smtClean="0"/>
              <a:t>Haga clic para modificar el estilo de título del patrón</a:t>
            </a:r>
            <a:endParaRPr lang="en-US"/>
          </a:p>
        </p:txBody>
      </p:sp>
      <p:sp>
        <p:nvSpPr>
          <p:cNvPr id="11" name="4 Marcador de fecha"/>
          <p:cNvSpPr>
            <a:spLocks noGrp="1"/>
          </p:cNvSpPr>
          <p:nvPr>
            <p:ph type="dt" sz="half" idx="10"/>
          </p:nvPr>
        </p:nvSpPr>
        <p:spPr/>
        <p:txBody>
          <a:bodyPr/>
          <a:lstStyle>
            <a:lvl1pPr>
              <a:defRPr>
                <a:solidFill>
                  <a:schemeClr val="tx1"/>
                </a:solidFill>
              </a:defRPr>
            </a:lvl1pPr>
            <a:extLst/>
          </a:lstStyle>
          <a:p>
            <a:pPr>
              <a:defRPr/>
            </a:pPr>
            <a:endParaRPr lang="es-ES"/>
          </a:p>
        </p:txBody>
      </p:sp>
      <p:sp>
        <p:nvSpPr>
          <p:cNvPr id="12" name="5 Marcador de pie de página"/>
          <p:cNvSpPr>
            <a:spLocks noGrp="1"/>
          </p:cNvSpPr>
          <p:nvPr>
            <p:ph type="ftr" sz="quarter" idx="11"/>
          </p:nvPr>
        </p:nvSpPr>
        <p:spPr/>
        <p:txBody>
          <a:bodyPr/>
          <a:lstStyle>
            <a:lvl1pPr>
              <a:defRPr>
                <a:solidFill>
                  <a:schemeClr val="tx1"/>
                </a:solidFill>
              </a:defRPr>
            </a:lvl1pPr>
            <a:extLst/>
          </a:lstStyle>
          <a:p>
            <a:pPr>
              <a:defRPr/>
            </a:pPr>
            <a:endParaRPr lang="es-ES"/>
          </a:p>
        </p:txBody>
      </p:sp>
      <p:sp>
        <p:nvSpPr>
          <p:cNvPr id="13" name="6 Marcador de número de diapositiva"/>
          <p:cNvSpPr>
            <a:spLocks noGrp="1"/>
          </p:cNvSpPr>
          <p:nvPr>
            <p:ph type="sldNum" sz="quarter" idx="12"/>
          </p:nvPr>
        </p:nvSpPr>
        <p:spPr/>
        <p:txBody>
          <a:bodyPr/>
          <a:lstStyle>
            <a:lvl1pPr>
              <a:defRPr>
                <a:solidFill>
                  <a:schemeClr val="tx1"/>
                </a:solidFill>
              </a:defRPr>
            </a:lvl1pPr>
            <a:extLst/>
          </a:lstStyle>
          <a:p>
            <a:pPr>
              <a:defRPr/>
            </a:pPr>
            <a:fld id="{12B10A4C-5543-48AF-B082-F6E3670D725D}" type="slidenum">
              <a:rPr lang="es-ES"/>
              <a:pPr>
                <a:defRPr/>
              </a:pPr>
              <a:t>‹Nº›</a:t>
            </a:fld>
            <a:endParaRPr lang="es-ES" dirty="0"/>
          </a:p>
        </p:txBody>
      </p:sp>
    </p:spTree>
  </p:cSld>
  <p:clrMapOvr>
    <a:overrideClrMapping bg1="dk1" tx1="lt1" bg2="dk2" tx2="lt2" accent1="accent1" accent2="accent2" accent3="accent3" accent4="accent4" accent5="accent5" accent6="accent6" hlink="hlink" folHlink="folHlink"/>
  </p:clrMapOvr>
  <p:transition spd="slow">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12" name="11 Forma libre"/>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14" name="13 Triángulo rectángulo"/>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s-ES" smtClean="0"/>
              <a:t>Haga clic para modificar el estilo de título del patrón</a:t>
            </a:r>
            <a:endParaRPr lang="en-US"/>
          </a:p>
        </p:txBody>
      </p:sp>
      <p:sp>
        <p:nvSpPr>
          <p:cNvPr id="1033" name="29 Marcador de texto"/>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0" name="9 Marcador de fecha"/>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s-ES"/>
          </a:p>
        </p:txBody>
      </p:sp>
      <p:sp>
        <p:nvSpPr>
          <p:cNvPr id="22" name="21 Marcador de pie de página"/>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s-ES"/>
          </a:p>
        </p:txBody>
      </p:sp>
      <p:sp>
        <p:nvSpPr>
          <p:cNvPr id="18" name="17 Marcador de número de diapositiva"/>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9691CF41-D366-40D5-AE36-CCBA30BA23A2}" type="slidenum">
              <a:rPr lang="es-ES"/>
              <a:pPr>
                <a:defRPr/>
              </a:pPr>
              <a:t>‹Nº›</a:t>
            </a:fld>
            <a:endParaRPr lang="es-ES" dirty="0"/>
          </a:p>
        </p:txBody>
      </p:sp>
    </p:spTree>
  </p:cSld>
  <p:clrMap bg1="lt1" tx1="dk1" bg2="lt2" tx2="dk2" accent1="accent1" accent2="accent2" accent3="accent3" accent4="accent4" accent5="accent5" accent6="accent6" hlink="hlink" folHlink="folHlink"/>
  <p:sldLayoutIdLst>
    <p:sldLayoutId id="2147483866" r:id="rId1"/>
    <p:sldLayoutId id="2147483862" r:id="rId2"/>
    <p:sldLayoutId id="2147483867" r:id="rId3"/>
    <p:sldLayoutId id="2147483868" r:id="rId4"/>
    <p:sldLayoutId id="2147483869" r:id="rId5"/>
    <p:sldLayoutId id="2147483870" r:id="rId6"/>
    <p:sldLayoutId id="2147483863" r:id="rId7"/>
    <p:sldLayoutId id="2147483871" r:id="rId8"/>
    <p:sldLayoutId id="2147483872" r:id="rId9"/>
    <p:sldLayoutId id="2147483864" r:id="rId10"/>
    <p:sldLayoutId id="2147483865" r:id="rId11"/>
  </p:sldLayoutIdLst>
  <p:transition spd="slow">
    <p:random/>
  </p:transition>
  <p:timing>
    <p:tnLst>
      <p:par>
        <p:cTn id="1" dur="indefinite" restart="never" nodeType="tmRoot"/>
      </p:par>
    </p:tnLst>
  </p:timing>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hyperlink" Target="http://www.google.com.mx/imgres?imgurl=http://www.error500.net/images/articulos/rockolafm.jpg&amp;imgrefurl=http://www.error500.net/musica_online%3Fpage%3D6&amp;usg=__YLumpsUgxNE0MbaqVzBA8rQlAEM=&amp;h=560&amp;w=530&amp;sz=43&amp;hl=es&amp;start=14&amp;zoom=1&amp;itbs=1&amp;tbnid=RqUm_CPXvUH_zM:&amp;tbnh=133&amp;tbnw=126&amp;prev=/search%3Fq%3Dimagenes%2Bde%2Bmusica%2Bpor%2Binternet%26hl%3Des%26sa%3DG%26rlz%3D1W1DBMX_es%26biw%3D1419%26bih%3D723%26tbm%3Disch&amp;ei=QpobTv-jGLHLsQL9pLTECA" TargetMode="External"/><Relationship Id="rId7" Type="http://schemas.openxmlformats.org/officeDocument/2006/relationships/hyperlink" Target="http://www.google.com.mx/imgres?imgurl=http://www.audienciaelectronica.net/wp-content/uploads/2011/05/m%C3%BAsica-en-internet.jpg&amp;imgrefurl=http://www.audienciaelectronica.net/2011/05/12/google-y-amazon-enfrentado-por-controlar-la-musica-en-internet/&amp;usg=__NSM210zliJWXgbC1AuFyTd9TXAQ=&amp;h=345&amp;w=460&amp;sz=24&amp;hl=es&amp;start=4&amp;zoom=1&amp;itbs=1&amp;tbnid=w6AGHersc-tduM:&amp;tbnh=96&amp;tbnw=128&amp;prev=/search%3Fq%3Dimagenes%2Bde%2Bmusica%2Bpor%2Binternet%26hl%3Des%26sa%3DG%26rlz%3D1W1DBMX_es%26biw%3D1419%26bih%3D723%26tbm%3Disch&amp;ei=QpobTv-jGLHLsQL9pLTECA"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hyperlink" Target="http://www.google.com.mx/imgres?imgurl=http://img.soydemac.com/wp-content/uploads/2009/03/yesfm.jpg&amp;imgrefurl=http://www.soydemac.com/2009/03/31/yesfm-trae-una-nueva-aplicacion-para-el-iphone-y-el-ipod-touch/&amp;usg=__hvKuFoASbjancuAWCiVlTQ5Ya3U=&amp;h=605&amp;w=497&amp;sz=49&amp;hl=es&amp;start=11&amp;zoom=1&amp;itbs=1&amp;tbnid=tXeFqO_ZMP7u-M:&amp;tbnh=135&amp;tbnw=111&amp;prev=/search%3Fq%3Dimagenes%2Bde%2Bmusica%2Bpor%2Binternet%26hl%3Des%26sa%3DG%26rlz%3D1W1DBMX_es%26biw%3D1419%26bih%3D723%26tbm%3Disch&amp;ei=QpobTv-jGLHLsQL9pLTECA" TargetMode="External"/><Relationship Id="rId4" Type="http://schemas.openxmlformats.org/officeDocument/2006/relationships/image" Target="../media/image11.jpeg"/></Relationships>
</file>

<file path=ppt/slides/_rels/slide12.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hyperlink" Target="http://laradioenmexico.mx/grupo-radio-digital/" TargetMode="External"/><Relationship Id="rId18" Type="http://schemas.openxmlformats.org/officeDocument/2006/relationships/image" Target="../media/image21.png"/><Relationship Id="rId26" Type="http://schemas.openxmlformats.org/officeDocument/2006/relationships/image" Target="../media/image25.png"/><Relationship Id="rId3" Type="http://schemas.openxmlformats.org/officeDocument/2006/relationships/hyperlink" Target="http://laradioenmexico.mx/grupo-acir/" TargetMode="External"/><Relationship Id="rId21" Type="http://schemas.openxmlformats.org/officeDocument/2006/relationships/hyperlink" Target="http://laradioenmexico.mx/nrm-comunicaciones/" TargetMode="External"/><Relationship Id="rId7" Type="http://schemas.openxmlformats.org/officeDocument/2006/relationships/hyperlink" Target="http://laradioenmexico.mx/grupo-imagen" TargetMode="External"/><Relationship Id="rId12" Type="http://schemas.openxmlformats.org/officeDocument/2006/relationships/image" Target="../media/image18.png"/><Relationship Id="rId17" Type="http://schemas.openxmlformats.org/officeDocument/2006/relationships/hyperlink" Target="http://laradioenmexico.mx/imer_2/" TargetMode="External"/><Relationship Id="rId25" Type="http://schemas.openxmlformats.org/officeDocument/2006/relationships/hyperlink" Target="http://laradioenmexico.mx/rasa/" TargetMode="External"/><Relationship Id="rId2" Type="http://schemas.openxmlformats.org/officeDocument/2006/relationships/notesSlide" Target="../notesSlides/notesSlide12.xml"/><Relationship Id="rId16" Type="http://schemas.openxmlformats.org/officeDocument/2006/relationships/image" Target="../media/image20.png"/><Relationship Id="rId20" Type="http://schemas.openxmlformats.org/officeDocument/2006/relationships/image" Target="../media/image22.png"/><Relationship Id="rId29" Type="http://schemas.openxmlformats.org/officeDocument/2006/relationships/hyperlink" Target="http://laradioenmexico.mx/somer/" TargetMode="External"/><Relationship Id="rId1" Type="http://schemas.openxmlformats.org/officeDocument/2006/relationships/slideLayout" Target="../slideLayouts/slideLayout2.xml"/><Relationship Id="rId6" Type="http://schemas.openxmlformats.org/officeDocument/2006/relationships/image" Target="../media/image15.png"/><Relationship Id="rId11" Type="http://schemas.openxmlformats.org/officeDocument/2006/relationships/hyperlink" Target="http://laradioenmexico.mx/grupo-radio-centro/" TargetMode="External"/><Relationship Id="rId24" Type="http://schemas.openxmlformats.org/officeDocument/2006/relationships/image" Target="../media/image24.png"/><Relationship Id="rId32" Type="http://schemas.openxmlformats.org/officeDocument/2006/relationships/image" Target="../media/image28.png"/><Relationship Id="rId5" Type="http://schemas.openxmlformats.org/officeDocument/2006/relationships/hyperlink" Target="http://laradioenmexico.mx/radio-formula/" TargetMode="External"/><Relationship Id="rId15" Type="http://schemas.openxmlformats.org/officeDocument/2006/relationships/hyperlink" Target="http://laradioenmexico.mx/grupo-siete-comunicacion/" TargetMode="External"/><Relationship Id="rId23" Type="http://schemas.openxmlformats.org/officeDocument/2006/relationships/hyperlink" Target="http://laradioenmexico.mx/radio-trece/" TargetMode="External"/><Relationship Id="rId28" Type="http://schemas.openxmlformats.org/officeDocument/2006/relationships/image" Target="../media/image26.png"/><Relationship Id="rId10" Type="http://schemas.openxmlformats.org/officeDocument/2006/relationships/image" Target="../media/image17.png"/><Relationship Id="rId19" Type="http://schemas.openxmlformats.org/officeDocument/2006/relationships/hyperlink" Target="http://laradioenmexico.mx/mvs-radio/" TargetMode="External"/><Relationship Id="rId31" Type="http://schemas.openxmlformats.org/officeDocument/2006/relationships/hyperlink" Target="http://laradioenmexico.mx/televisa-radio/" TargetMode="External"/><Relationship Id="rId4" Type="http://schemas.openxmlformats.org/officeDocument/2006/relationships/image" Target="../media/image14.png"/><Relationship Id="rId9" Type="http://schemas.openxmlformats.org/officeDocument/2006/relationships/hyperlink" Target="http://laradioenmexico.mx/grupo-radiodifusoras-capital/" TargetMode="External"/><Relationship Id="rId14" Type="http://schemas.openxmlformats.org/officeDocument/2006/relationships/image" Target="../media/image19.png"/><Relationship Id="rId22" Type="http://schemas.openxmlformats.org/officeDocument/2006/relationships/image" Target="../media/image23.png"/><Relationship Id="rId27" Type="http://schemas.openxmlformats.org/officeDocument/2006/relationships/hyperlink" Target="http://laradioenmexico.mx/radiorama/" TargetMode="External"/><Relationship Id="rId30" Type="http://schemas.openxmlformats.org/officeDocument/2006/relationships/image" Target="../media/image27.png"/></Relationships>
</file>

<file path=ppt/slides/_rels/slide13.xml.rels><?xml version="1.0" encoding="UTF-8" standalone="yes"?>
<Relationships xmlns="http://schemas.openxmlformats.org/package/2006/relationships"><Relationship Id="rId8" Type="http://schemas.openxmlformats.org/officeDocument/2006/relationships/image" Target="../media/image31.jpeg"/><Relationship Id="rId3" Type="http://schemas.openxmlformats.org/officeDocument/2006/relationships/hyperlink" Target="http://www.google.com.mx/imgres?imgurl=http://planetabeta.com/wp-content/uploads/2010/12/cine-internet-100x100.jpg&amp;imgrefurl=http://planetabeta.com/search/ver-peliculas-por-internet-gratis&amp;usg=__seUF1t3OSnOTEI-3ySLGUa_6jgg=&amp;h=100&amp;w=100&amp;sz=5&amp;hl=es&amp;start=35&amp;zoom=1&amp;itbs=1&amp;tbnid=RuFmPZ_HRYr7kM:&amp;tbnh=82&amp;tbnw=82&amp;prev=/search%3Fq%3Dimagenes%2Bde%2Bsitios%2Bde%2Bpeliculas%2Binternet%26start%3D18%26hl%3Des%26sa%3DN%26rlz%3D1W1DBMX_es%26biw%3D1419%26bih%3D723%26ndsp%3D18%26tbm%3Disch&amp;ei=qJwbTsD7GZSnsQKf7pjECA" TargetMode="External"/><Relationship Id="rId7" Type="http://schemas.openxmlformats.org/officeDocument/2006/relationships/hyperlink" Target="http://www.google.com.mx/imgres?imgurl=http://www.mundotech.net/wp-content/uploads/2008/12/divx-peliculas-online.jpg&amp;imgrefurl=http://www.mundotech.net/ver-cualquier-pelicula-gratis-por-internet/&amp;usg=__Xd9jIcTyRlRI7CtS2Vhf1bq8eVk=&amp;h=184&amp;w=356&amp;sz=27&amp;hl=es&amp;start=48&amp;zoom=1&amp;itbs=1&amp;tbnid=dR54P5oacCPmGM:&amp;tbnh=63&amp;tbnw=121&amp;prev=/search%3Fq%3Dimagenes%2Bde%2Bsitios%2Bde%2Bpeliculas%2Binternet%26start%3D36%26hl%3Des%26sa%3DN%26rlz%3D1W1DBMX_es%26biw%3D1419%26bih%3D723%26ndsp%3D18%26tbm%3Disch&amp;ei=55wbTsjVKqSpsALRpsS2CA"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30.jpeg"/><Relationship Id="rId5" Type="http://schemas.openxmlformats.org/officeDocument/2006/relationships/hyperlink" Target="http://www.google.com.mx/imgres?imgurl=http://i213.photobucket.com/albums/cc277/bloggea2/descargar-peliculas-de-estreno.png&amp;imgrefurl=http://www.bloggea2.com/ver-descargar-peliculas-de-estreno-gratis/&amp;usg=__c3RTlMmOmFfNgI-qnuNnyYfjP80=&amp;h=350&amp;w=480&amp;sz=229&amp;hl=es&amp;start=23&amp;zoom=1&amp;itbs=1&amp;tbnid=0i5wJQkQn0M1WM:&amp;tbnh=94&amp;tbnw=129&amp;prev=/search%3Fq%3Dimagenes%2Bde%2Bsitios%2Bde%2Bpeliculas%2Binternet%26start%3D18%26hl%3Des%26sa%3DN%26rlz%3D1W1DBMX_es%26biw%3D1419%26bih%3D723%26ndsp%3D18%26tbm%3Disch&amp;ei=qJwbTsD7GZSnsQKf7pjECA" TargetMode="External"/><Relationship Id="rId4" Type="http://schemas.openxmlformats.org/officeDocument/2006/relationships/image" Target="../media/image29.jpeg"/></Relationships>
</file>

<file path=ppt/slides/_rels/slide14.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3.jpeg"/></Relationships>
</file>

<file path=ppt/slides/_rels/slide15.xml.rels><?xml version="1.0" encoding="UTF-8" standalone="yes"?>
<Relationships xmlns="http://schemas.openxmlformats.org/package/2006/relationships"><Relationship Id="rId8" Type="http://schemas.openxmlformats.org/officeDocument/2006/relationships/image" Target="../media/image36.jpeg"/><Relationship Id="rId3" Type="http://schemas.openxmlformats.org/officeDocument/2006/relationships/hyperlink" Target="http://www.google.com.mx/imgres?imgurl=http://revoluciongrafica.files.wordpress.com/2011/04/main.gif&amp;imgrefurl=http://revoluciongrafica.wordpress.com/category/publicidad-en-linea/&amp;usg=__kuBxKh1BBDXVaYI1fH_y-hBzjKU=&amp;h=425&amp;w=535&amp;sz=62&amp;hl=es&amp;start=18&amp;zoom=1&amp;itbs=1&amp;tbnid=b_XgHwFXxaZKGM:&amp;tbnh=105&amp;tbnw=132&amp;prev=/search%3Fq%3Dpublicidad%2Bpor%2Binternet%26hl%3Des%26sa%3DG%26rlz%3D1W1DBMX_es%26biw%3D1419%26bih%3D723%26tbm%3Disch&amp;ei=HZ4bTo7aA-qFsgKH1MXcCA" TargetMode="External"/><Relationship Id="rId7" Type="http://schemas.openxmlformats.org/officeDocument/2006/relationships/hyperlink" Target="http://www.google.com.mx/imgres?imgurl=http://www.vender-por-internet.es/wp-content/uploads/2011/06/1308848423-89.jpg&amp;imgrefurl=http://www.vender-por-internet.es/2011/06/23/el-futuro-de-la-publicidad-en-internet-2/&amp;usg=__1CNKkUDvhT1zEMDr0XoxRrkwv8Y=&amp;h=445&amp;w=652&amp;sz=89&amp;hl=es&amp;start=12&amp;zoom=1&amp;itbs=1&amp;tbnid=p40H-yUqOS29cM:&amp;tbnh=94&amp;tbnw=138&amp;prev=/search%3Fq%3Dpublicidad%2Bpor%2Binternet%26hl%3Des%26sa%3DG%26rlz%3D1W1DBMX_es%26biw%3D1419%26bih%3D723%26tbm%3Disch&amp;ei=HZ4bTo7aA-qFsgKH1MXcCA"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35.jpeg"/><Relationship Id="rId5" Type="http://schemas.openxmlformats.org/officeDocument/2006/relationships/hyperlink" Target="http://www.google.com.mx/imgres?imgurl=http://www.top-posicionamiento.com/imagenes/PublicidadContextual.jpg&amp;imgrefurl=http://www.top-posicionamiento.com/publicidad-contextual.php&amp;usg=__NLCskRA0Rx2bV0JBEVA_Drox62Y=&amp;h=301&amp;w=356&amp;sz=57&amp;hl=es&amp;start=16&amp;zoom=1&amp;itbs=1&amp;tbnid=ZEPzehaIe837fM:&amp;tbnh=102&amp;tbnw=121&amp;prev=/search%3Fq%3Dpublicidad%2Bpor%2Binternet%26hl%3Des%26sa%3DG%26rlz%3D1W1DBMX_es%26biw%3D1419%26bih%3D723%26tbm%3Disch&amp;ei=HZ4bTo7aA-qFsgKH1MXcCA" TargetMode="External"/><Relationship Id="rId4" Type="http://schemas.openxmlformats.org/officeDocument/2006/relationships/image" Target="../media/image34.jpeg"/></Relationships>
</file>

<file path=ppt/slides/_rels/slide16.xml.rels><?xml version="1.0" encoding="UTF-8" standalone="yes"?>
<Relationships xmlns="http://schemas.openxmlformats.org/package/2006/relationships"><Relationship Id="rId3" Type="http://schemas.openxmlformats.org/officeDocument/2006/relationships/image" Target="../media/image37.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8.jpe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8" Type="http://schemas.openxmlformats.org/officeDocument/2006/relationships/image" Target="../media/image41.jpeg"/><Relationship Id="rId3" Type="http://schemas.openxmlformats.org/officeDocument/2006/relationships/hyperlink" Target="http://www.google.com.mx/imgres?imgurl=http://img8.imageshack.us/img8/9153/disenoweb1.jpg&amp;imgrefurl=http://www.rie.cl/%3Fa%3D318744&amp;usg=__1OnrTHWC7wFk-TVfuX7WVqLxHUI=&amp;h=389&amp;w=420&amp;sz=69&amp;hl=es&amp;start=8&amp;zoom=1&amp;itbs=1&amp;tbnid=fD7lWhTQREPI9M:&amp;tbnh=116&amp;tbnw=125&amp;prev=/search%3Fq%3DDISE%25C3%2591OS%2BEN%2BINTERNET%26hl%3Des%26rlz%3D1W1DBMX_es%26biw%3D1419%26bih%3D684%26tbm%3Disch&amp;ei=m6IbTvrqKMuMsAKjrJmVCA" TargetMode="External"/><Relationship Id="rId7" Type="http://schemas.openxmlformats.org/officeDocument/2006/relationships/hyperlink" Target="http://www.google.com.mx/imgres?imgurl=http://www.novoguiacrea.com/images/webs.jpg&amp;imgrefurl=http://www.novoguiacrea.com/paginas_web.html&amp;usg=__lJsWq0byC1oJllRyNRa79Hlbf94=&amp;h=530&amp;w=442&amp;sz=262&amp;hl=es&amp;start=21&amp;zoom=1&amp;itbs=1&amp;tbnid=57q9Yl2Iuom82M:&amp;tbnh=132&amp;tbnw=110&amp;prev=/search%3Fq%3Ddise%25C3%25B1os%2Bde%2Bsitios%2Bweb%26start%3D18%26hl%3Des%26sa%3DN%26rlz%3D1W1DBMX_es%26biw%3D1419%26bih%3D684%26ndsp%3D18%26tbm%3Disch&amp;ei=FKMbTqKzNOiesQLp99mpCA"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40.jpeg"/><Relationship Id="rId5" Type="http://schemas.openxmlformats.org/officeDocument/2006/relationships/hyperlink" Target="http://www.google.com.mx/imgres?imgurl=http://www.posicionclave.com.ve/wp-content/diseno-de-paginas-por-internet.jpg&amp;imgrefurl=http://www.posicionclave.com.ve/category/diseno-de-paginas-web/&amp;usg=__-9Q6u6DXwUan37k2l9DnlelMiIc=&amp;h=240&amp;w=320&amp;sz=11&amp;hl=es&amp;start=1&amp;zoom=1&amp;itbs=1&amp;tbnid=PU1MkGoPmwuB2M:&amp;tbnh=89&amp;tbnw=118&amp;prev=/search%3Fq%3DDISE%25C3%2591OS%2BEN%2BINTERNET%26hl%3Des%26rlz%3D1W1DBMX_es%26biw%3D1419%26bih%3D684%26tbm%3Disch&amp;ei=m6IbTvrqKMuMsAKjrJmVCA" TargetMode="External"/><Relationship Id="rId4" Type="http://schemas.openxmlformats.org/officeDocument/2006/relationships/image" Target="../media/image39.jpeg"/></Relationships>
</file>

<file path=ppt/slides/_rels/slide19.xml.rels><?xml version="1.0" encoding="UTF-8" standalone="yes"?>
<Relationships xmlns="http://schemas.openxmlformats.org/package/2006/relationships"><Relationship Id="rId8" Type="http://schemas.openxmlformats.org/officeDocument/2006/relationships/image" Target="../media/image44.jpeg"/><Relationship Id="rId3" Type="http://schemas.openxmlformats.org/officeDocument/2006/relationships/hyperlink" Target="http://www.google.com.mx/imgres?imgurl=http://1.bp.blogspot.com/-tDDkmAY1Kog/TVUisdTGH6I/AAAAAAAABLs/c6apxzxMqI8/s1600/32gb-ipod-touch.jpg&amp;imgrefurl=http://txorierrikoziga.blogspot.com/2011/02/aplicaciones-ipod-touch.html&amp;usg=__UjMRF8RsO8St3Qg32G2aVNszB3A=&amp;h=326&amp;w=300&amp;sz=22&amp;hl=es&amp;start=25&amp;zoom=1&amp;itbs=1&amp;tbnid=OKZnexhmsVX37M:&amp;tbnh=118&amp;tbnw=109&amp;prev=/search%3Fq%3Dimagenes%2Bde%2Bipod%26start%3D18%26hl%3Des%26sa%3DN%26rlz%3D1T4DBMX_es___MX386%26biw%3D1419%26bih%3D684%26ndsp%3D18%26tbm%3Disch&amp;ei=GgMVTpuxL6KPsAL38tTUDw" TargetMode="External"/><Relationship Id="rId7" Type="http://schemas.openxmlformats.org/officeDocument/2006/relationships/hyperlink" Target="http://www.google.com.mx/imgres?imgurl=http://muygeek.com/wp-content/uploads/HLIC/01e138a024e62d9c69f34420206251b4.jpg&amp;imgrefurl=http://muygeek.com/fat32-ntfs-y-exfat-enfrentados-por-el-usb&amp;usg=__LMJRzA8CKM8iX9qa-0PPz35Cl0w=&amp;h=1011&amp;w=1075&amp;sz=100&amp;hl=es&amp;start=3&amp;zoom=1&amp;itbs=1&amp;tbnid=Me_coBcjpeReiM:&amp;tbnh=141&amp;tbnw=150&amp;prev=/search%3Fq%3Dimagenes%2Bde%2Busb%26hl%3Des%26rlz%3D1T4DBMX_es___MX386%26biw%3D1419%26bih%3D684%26tbm%3Disch&amp;ei=cAMVTuyRNouJsALg1eHUDw"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43.jpeg"/><Relationship Id="rId5" Type="http://schemas.openxmlformats.org/officeDocument/2006/relationships/hyperlink" Target="http://www.google.com.mx/imgres?imgurl=http://www.definicionabc.com/wp-content/uploads/mp41.jpg&amp;imgrefurl=http://www.definicionabc.com/tecnologia/mp4.php&amp;usg=__HLIjVY6EGmrJCwu75YLAM4ls5dg=&amp;h=400&amp;w=370&amp;sz=14&amp;hl=es&amp;start=5&amp;zoom=1&amp;itbs=1&amp;tbnid=DpwqHhLmxTfyUM:&amp;tbnh=124&amp;tbnw=115&amp;prev=/search%3Fq%3Dimagenes%2Bde%2Bmp4%26hl%3Des%26rlz%3D1T4DBMX_es___MX386%26biw%3D1419%26bih%3D684%26tbm%3Disch&amp;ei=UQMVTseUHs3HsQKpveHUDw" TargetMode="External"/><Relationship Id="rId4" Type="http://schemas.openxmlformats.org/officeDocument/2006/relationships/image" Target="../media/image42.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2.bp.blogspot.com/_OCTOIdLVMRo/S80JS2zfN4I/AAAAAAAAAAM/Z3w-nxXP-dY/s1600/reloj-arena.jp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hyperlink" Target="http://www.google.com.mx/imgres?imgurl=http://2.bp.blogspot.com/_P-EFsNtn10k/SMMXzOScBXI/AAAAAAAAABc/AL5W8L5uDg4/s320/Signo%2BPesos.jpg&amp;imgrefurl=http://generacionache.blogspot.com/&amp;usg=__66x8PJaLCroRyCNDzrcn0fNJbb4=&amp;h=232&amp;w=320&amp;sz=10&amp;hl=es&amp;start=22&amp;zoom=1&amp;itbs=1&amp;tbnid=VO0a7jQjCH1zXM:&amp;tbnh=86&amp;tbnw=118&amp;prev=/search%3Fq%3Dimagenes%2Bde%2Bsignos%2Bde%2Bpesos%26start%3D18%26hl%3Des%26sa%3DN%26rlz%3D1T4DBMX_es___MX386%26biw%3D1419%26bih%3D684%26ndsp%3D18%26tbm%3Disch%26prmd%3Divns&amp;ei=AvEUTqvnI7TjsQLQ9-DUDw" TargetMode="Externa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hyperlink" Target="http://www.google.com.mx/imgres?imgurl=http://canalblog.es/files/2010/07/libro11.jpg&amp;imgrefurl=http://canalblog.es/2010/07/15/libros-digitales-vs-libros-de-papel/&amp;h=400&amp;w=373&amp;sz=31&amp;tbnid=dqRlyJcw4VdkCM:&amp;tbnh=233&amp;tbnw=217&amp;prev=/search%3Fq%3Dimagenes%2Bde%2Blibros%2Bdigitales%26tbm%3Disch%26tbo%3Du&amp;zoom=1&amp;q=imagenes+de+libros+digitales&amp;hl=es&amp;usg=__3D3tWGNRjhMRr1FVgL8E6IuPkMs=&amp;sa=X&amp;ei=U5MbTrP3GOiCsgK31P3bCA&amp;ved=0CCAQ9QEwAA" TargetMode="External"/><Relationship Id="rId7" Type="http://schemas.openxmlformats.org/officeDocument/2006/relationships/hyperlink" Target="http://www.google.com.mx/imgres?imgurl=http://mediamanagementblog.files.wordpress.com/2009/09/libros-digitales.jpg&amp;imgrefurl=http://blogdelmedio.com/2009/09/11/la-revolucion-del-e-libro-llego-a-la-argentina/&amp;usg=__IPY3dHnm9QDuWXBP8NKfOVjADfw=&amp;h=500&amp;w=728&amp;sz=51&amp;hl=es&amp;start=1&amp;zoom=1&amp;itbs=1&amp;tbnid=RUPQO6U5-cbIhM:&amp;tbnh=97&amp;tbnw=141&amp;prev=/search%3Fq%3Dimagenes%2Bde%2Bedici%25C3%25B3n%2Bde%2Blibros%2Bdigitales%26hl%3Des%26sa%3DG%26rlz%3D1W1DBMX_es%26biw%3D1419%26bih%3D723%26tbm%3Disch&amp;ei=fZQbTvyELqXlsQLHiuGmCA"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hyperlink" Target="http://www.google.com.mx/imgres?imgurl=http://www.tuexperto.com/wp-content/uploads/flickr_backup/3632630085_054290a5d3_o.jpg&amp;imgrefurl=http://www.tuexperto.com/2009/06/17/irex-prepara-un-lector-de-libros-digitales-a-todo-color-para-el-2011/&amp;usg=__bJTGfxQOmps7f9XSbhICcPfXEJo=&amp;h=399&amp;w=600&amp;sz=77&amp;hl=es&amp;start=30&amp;zoom=1&amp;itbs=1&amp;tbnid=Yb8Fafuhvt0gqM:&amp;tbnh=90&amp;tbnw=135&amp;prev=/search%3Fq%3Dimagenes%2Bde%2Blibros%2Bdigitales%26start%3D18%26hl%3Des%26sa%3DN%26rlz%3D1W1DBMX_es%26biw%3D1419%26bih%3D684%26ndsp%3D18%26tbm%3Disch%26prmd%3Divns&amp;ei=JpQbToylCKKJsgL_kvS6CA" TargetMode="Externa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3870325" y="3240088"/>
            <a:ext cx="184150" cy="457200"/>
          </a:xfrm>
          <a:prstGeom prst="rect">
            <a:avLst/>
          </a:prstGeom>
          <a:noFill/>
          <a:ln w="9525">
            <a:noFill/>
            <a:miter lim="800000"/>
            <a:headEnd/>
            <a:tailEnd/>
          </a:ln>
        </p:spPr>
        <p:txBody>
          <a:bodyPr wrap="none">
            <a:spAutoFit/>
          </a:bodyPr>
          <a:lstStyle/>
          <a:p>
            <a:endParaRPr kumimoji="1" lang="es-MX"/>
          </a:p>
        </p:txBody>
      </p:sp>
      <p:sp>
        <p:nvSpPr>
          <p:cNvPr id="9219" name="Text Box 4"/>
          <p:cNvSpPr txBox="1">
            <a:spLocks noChangeArrowheads="1"/>
          </p:cNvSpPr>
          <p:nvPr/>
        </p:nvSpPr>
        <p:spPr bwMode="auto">
          <a:xfrm>
            <a:off x="4119563" y="2368550"/>
            <a:ext cx="184150" cy="366713"/>
          </a:xfrm>
          <a:prstGeom prst="rect">
            <a:avLst/>
          </a:prstGeom>
          <a:noFill/>
          <a:ln w="9525">
            <a:noFill/>
            <a:miter lim="800000"/>
            <a:headEnd/>
            <a:tailEnd/>
          </a:ln>
        </p:spPr>
        <p:txBody>
          <a:bodyPr wrap="none">
            <a:spAutoFit/>
          </a:bodyPr>
          <a:lstStyle/>
          <a:p>
            <a:endParaRPr lang="es-MX" sz="1800"/>
          </a:p>
        </p:txBody>
      </p:sp>
      <p:sp>
        <p:nvSpPr>
          <p:cNvPr id="4100" name="6 Título"/>
          <p:cNvSpPr>
            <a:spLocks noGrp="1"/>
          </p:cNvSpPr>
          <p:nvPr>
            <p:ph type="ctrTitle"/>
          </p:nvPr>
        </p:nvSpPr>
        <p:spPr/>
        <p:txBody>
          <a:bodyPr>
            <a:normAutofit fontScale="90000"/>
          </a:bodyPr>
          <a:lstStyle/>
          <a:p>
            <a:pPr eaLnBrk="1" fontAlgn="auto" hangingPunct="1">
              <a:spcAft>
                <a:spcPts val="0"/>
              </a:spcAft>
              <a:defRPr/>
            </a:pPr>
            <a:r>
              <a:rPr lang="es-ES" sz="4400" dirty="0" smtClean="0">
                <a:solidFill>
                  <a:schemeClr val="hlink"/>
                </a:solidFill>
              </a:rPr>
              <a:t/>
            </a:r>
            <a:br>
              <a:rPr lang="es-ES" sz="4400" dirty="0" smtClean="0">
                <a:solidFill>
                  <a:schemeClr val="hlink"/>
                </a:solidFill>
              </a:rPr>
            </a:br>
            <a:r>
              <a:rPr lang="es-ES" sz="4400" dirty="0" smtClean="0">
                <a:solidFill>
                  <a:schemeClr val="hlink"/>
                </a:solidFill>
              </a:rPr>
              <a:t/>
            </a:r>
            <a:br>
              <a:rPr lang="es-ES" sz="4400" dirty="0" smtClean="0">
                <a:solidFill>
                  <a:schemeClr val="hlink"/>
                </a:solidFill>
              </a:rPr>
            </a:br>
            <a:r>
              <a:rPr lang="es-ES" sz="4400" dirty="0" smtClean="0">
                <a:solidFill>
                  <a:schemeClr val="hlink"/>
                </a:solidFill>
              </a:rPr>
              <a:t/>
            </a:r>
            <a:br>
              <a:rPr lang="es-ES" sz="4400" dirty="0" smtClean="0">
                <a:solidFill>
                  <a:schemeClr val="hlink"/>
                </a:solidFill>
              </a:rPr>
            </a:br>
            <a:r>
              <a:rPr lang="es-ES" sz="4400" dirty="0" smtClean="0">
                <a:solidFill>
                  <a:schemeClr val="hlink"/>
                </a:solidFill>
              </a:rPr>
              <a:t/>
            </a:r>
            <a:br>
              <a:rPr lang="es-ES" sz="4400" dirty="0" smtClean="0">
                <a:solidFill>
                  <a:schemeClr val="hlink"/>
                </a:solidFill>
              </a:rPr>
            </a:br>
            <a:r>
              <a:rPr lang="es-ES" sz="4400" dirty="0" smtClean="0">
                <a:solidFill>
                  <a:schemeClr val="bg2">
                    <a:lumMod val="50000"/>
                  </a:schemeClr>
                </a:solidFill>
              </a:rPr>
              <a:t>TIPOS DE CONTRATOS </a:t>
            </a:r>
            <a:r>
              <a:rPr lang="es-ES" sz="6600" dirty="0" smtClean="0">
                <a:solidFill>
                  <a:schemeClr val="hlink"/>
                </a:solidFill>
              </a:rPr>
              <a:t/>
            </a:r>
            <a:br>
              <a:rPr lang="es-ES" sz="6600" dirty="0" smtClean="0">
                <a:solidFill>
                  <a:schemeClr val="hlink"/>
                </a:solidFill>
              </a:rPr>
            </a:br>
            <a:endParaRPr lang="es-MX" dirty="0" smtClean="0"/>
          </a:p>
        </p:txBody>
      </p:sp>
      <p:sp>
        <p:nvSpPr>
          <p:cNvPr id="9221" name="7 Subtítulo"/>
          <p:cNvSpPr>
            <a:spLocks noGrp="1"/>
          </p:cNvSpPr>
          <p:nvPr>
            <p:ph type="subTitle" idx="1"/>
          </p:nvPr>
        </p:nvSpPr>
        <p:spPr>
          <a:xfrm>
            <a:off x="685800" y="3611563"/>
            <a:ext cx="7772400" cy="1200150"/>
          </a:xfrm>
        </p:spPr>
        <p:txBody>
          <a:bodyPr/>
          <a:lstStyle/>
          <a:p>
            <a:pPr marR="0" eaLnBrk="1" hangingPunct="1"/>
            <a:r>
              <a:rPr lang="es-MX" sz="3600" b="1" smtClean="0"/>
              <a:t>ENTORNO   DIGITAL</a:t>
            </a:r>
          </a:p>
        </p:txBody>
      </p:sp>
    </p:spTree>
  </p:cSld>
  <p:clrMapOvr>
    <a:masterClrMapping/>
  </p:clrMapOvr>
  <p:transition spd="slow">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Marcador de contenido"/>
          <p:cNvSpPr>
            <a:spLocks noGrp="1"/>
          </p:cNvSpPr>
          <p:nvPr>
            <p:ph idx="1"/>
          </p:nvPr>
        </p:nvSpPr>
        <p:spPr>
          <a:xfrm>
            <a:off x="457200" y="1481138"/>
            <a:ext cx="7829550" cy="4090987"/>
          </a:xfrm>
        </p:spPr>
        <p:txBody>
          <a:bodyPr/>
          <a:lstStyle/>
          <a:p>
            <a:pPr algn="ctr"/>
            <a:r>
              <a:rPr lang="es-MX" u="sng" smtClean="0"/>
              <a:t>CONTRATO DE EDICIÓN DE OBRA MUSICAL</a:t>
            </a:r>
          </a:p>
          <a:p>
            <a:endParaRPr lang="es-MX" smtClean="0"/>
          </a:p>
          <a:p>
            <a:pPr algn="ctr"/>
            <a:r>
              <a:rPr lang="es-MX" smtClean="0"/>
              <a:t>Es el instrumento mediante el cual el autor o el titular del derecho patrimonial, en su caso, cede al editor el derecho de reproducción, y lo faculta para realizar:</a:t>
            </a:r>
          </a:p>
          <a:p>
            <a:pPr algn="ctr"/>
            <a:r>
              <a:rPr lang="es-MX" smtClean="0"/>
              <a:t>la fijación </a:t>
            </a:r>
          </a:p>
          <a:p>
            <a:pPr algn="ctr"/>
            <a:r>
              <a:rPr lang="es-MX" smtClean="0"/>
              <a:t>sincronización audiovisual</a:t>
            </a:r>
          </a:p>
          <a:p>
            <a:pPr algn="ctr"/>
            <a:r>
              <a:rPr lang="es-MX" smtClean="0"/>
              <a:t>comunicación pública</a:t>
            </a:r>
          </a:p>
          <a:p>
            <a:endParaRPr lang="es-MX" smtClean="0"/>
          </a:p>
          <a:p>
            <a:endParaRPr lang="es-MX" u="sng" smtClean="0"/>
          </a:p>
        </p:txBody>
      </p:sp>
      <p:sp>
        <p:nvSpPr>
          <p:cNvPr id="3" name="2 Título"/>
          <p:cNvSpPr>
            <a:spLocks noGrp="1"/>
          </p:cNvSpPr>
          <p:nvPr>
            <p:ph type="title"/>
          </p:nvPr>
        </p:nvSpPr>
        <p:spPr>
          <a:xfrm>
            <a:off x="357158" y="285728"/>
            <a:ext cx="8229600" cy="1143000"/>
          </a:xfrm>
        </p:spPr>
        <p:txBody>
          <a:bodyPr/>
          <a:lstStyle/>
          <a:p>
            <a:pPr>
              <a:defRPr/>
            </a:pPr>
            <a:r>
              <a:rPr lang="es-ES" sz="4400" dirty="0" smtClean="0">
                <a:solidFill>
                  <a:schemeClr val="bg2">
                    <a:lumMod val="50000"/>
                  </a:schemeClr>
                </a:solidFill>
              </a:rPr>
              <a:t>CONTRATOS NOMINADOS</a:t>
            </a:r>
            <a:endParaRPr lang="es-MX" dirty="0"/>
          </a:p>
        </p:txBody>
      </p:sp>
    </p:spTree>
  </p:cSld>
  <p:clrMapOvr>
    <a:masterClrMapping/>
  </p:clrMapOvr>
  <p:transition spd="slow">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Marcador de contenido"/>
          <p:cNvSpPr>
            <a:spLocks noGrp="1"/>
          </p:cNvSpPr>
          <p:nvPr>
            <p:ph idx="1"/>
          </p:nvPr>
        </p:nvSpPr>
        <p:spPr>
          <a:xfrm>
            <a:off x="457200" y="1481138"/>
            <a:ext cx="8229600" cy="3519487"/>
          </a:xfrm>
        </p:spPr>
        <p:txBody>
          <a:bodyPr/>
          <a:lstStyle/>
          <a:p>
            <a:pPr algn="ctr">
              <a:buFont typeface="Wingdings 3" pitchFamily="18" charset="2"/>
              <a:buNone/>
            </a:pPr>
            <a:r>
              <a:rPr lang="es-MX" u="sng" smtClean="0"/>
              <a:t> CONTRATO DE RADIODIFUSIÓN</a:t>
            </a:r>
          </a:p>
          <a:p>
            <a:pPr algn="ctr"/>
            <a:r>
              <a:rPr lang="es-MX" smtClean="0"/>
              <a:t>Mediante este el autor o el titular de los derechos patrimoniales, autoriza a un organismo de radiodifusión a transmitir una obra, por cable, fibra óptica, ondas radioeléctricas, satélite o cualquier otro medio análogo, que haga posible su comunicación.</a:t>
            </a:r>
          </a:p>
        </p:txBody>
      </p:sp>
      <p:sp>
        <p:nvSpPr>
          <p:cNvPr id="3" name="2 Título"/>
          <p:cNvSpPr>
            <a:spLocks noGrp="1"/>
          </p:cNvSpPr>
          <p:nvPr>
            <p:ph type="title"/>
          </p:nvPr>
        </p:nvSpPr>
        <p:spPr/>
        <p:txBody>
          <a:bodyPr/>
          <a:lstStyle/>
          <a:p>
            <a:pPr algn="ctr">
              <a:defRPr/>
            </a:pPr>
            <a:r>
              <a:rPr lang="es-ES" sz="4400" dirty="0" smtClean="0">
                <a:solidFill>
                  <a:schemeClr val="bg2">
                    <a:lumMod val="50000"/>
                  </a:schemeClr>
                </a:solidFill>
              </a:rPr>
              <a:t>CONTRATOS NOMINADOS</a:t>
            </a:r>
            <a:endParaRPr lang="es-MX" dirty="0"/>
          </a:p>
        </p:txBody>
      </p:sp>
      <p:pic>
        <p:nvPicPr>
          <p:cNvPr id="19460" name="Picture 2" descr="http://t2.gstatic.com/images?q=tbn:ANd9GcSvopoSj85XSp3jrnLlebmhe8VdDQtiZ_jIPxhC-rv9fNoWcV1hXuw6SAc">
            <a:hlinkClick r:id="rId3"/>
          </p:cNvPr>
          <p:cNvPicPr>
            <a:picLocks noChangeAspect="1" noChangeArrowheads="1"/>
          </p:cNvPicPr>
          <p:nvPr/>
        </p:nvPicPr>
        <p:blipFill>
          <a:blip r:embed="rId4"/>
          <a:srcRect/>
          <a:stretch>
            <a:fillRect/>
          </a:stretch>
        </p:blipFill>
        <p:spPr bwMode="auto">
          <a:xfrm>
            <a:off x="5572125" y="5214938"/>
            <a:ext cx="1200150" cy="1266825"/>
          </a:xfrm>
          <a:prstGeom prst="rect">
            <a:avLst/>
          </a:prstGeom>
          <a:noFill/>
          <a:ln w="9525">
            <a:noFill/>
            <a:miter lim="800000"/>
            <a:headEnd/>
            <a:tailEnd/>
          </a:ln>
        </p:spPr>
      </p:pic>
      <p:pic>
        <p:nvPicPr>
          <p:cNvPr id="19461" name="Picture 4" descr="http://t1.gstatic.com/images?q=tbn:ANd9GcTbYQoAfHqxd8wqMiyUwSfdt9TbQH5uWLtoatIyah_Htx2yrmVnaGElXeOx">
            <a:hlinkClick r:id="rId5"/>
          </p:cNvPr>
          <p:cNvPicPr>
            <a:picLocks noChangeAspect="1" noChangeArrowheads="1"/>
          </p:cNvPicPr>
          <p:nvPr/>
        </p:nvPicPr>
        <p:blipFill>
          <a:blip r:embed="rId6"/>
          <a:srcRect/>
          <a:stretch>
            <a:fillRect/>
          </a:stretch>
        </p:blipFill>
        <p:spPr bwMode="auto">
          <a:xfrm>
            <a:off x="3786188" y="5214938"/>
            <a:ext cx="1057275" cy="1285875"/>
          </a:xfrm>
          <a:prstGeom prst="rect">
            <a:avLst/>
          </a:prstGeom>
          <a:noFill/>
          <a:ln w="9525">
            <a:noFill/>
            <a:miter lim="800000"/>
            <a:headEnd/>
            <a:tailEnd/>
          </a:ln>
        </p:spPr>
      </p:pic>
      <p:pic>
        <p:nvPicPr>
          <p:cNvPr id="19462" name="Picture 6" descr="http://t2.gstatic.com/images?q=tbn:ANd9GcT1-nO0Qo0eN7tYsm1n6jOEJeqP-WY-LSZALN7ZcKFUiDor5PllBilDAQE">
            <a:hlinkClick r:id="rId7"/>
          </p:cNvPr>
          <p:cNvPicPr>
            <a:picLocks noChangeAspect="1" noChangeArrowheads="1"/>
          </p:cNvPicPr>
          <p:nvPr/>
        </p:nvPicPr>
        <p:blipFill>
          <a:blip r:embed="rId8"/>
          <a:srcRect/>
          <a:stretch>
            <a:fillRect/>
          </a:stretch>
        </p:blipFill>
        <p:spPr bwMode="auto">
          <a:xfrm>
            <a:off x="7286625" y="5572125"/>
            <a:ext cx="1219200" cy="914400"/>
          </a:xfrm>
          <a:prstGeom prst="rect">
            <a:avLst/>
          </a:prstGeom>
          <a:noFill/>
          <a:ln w="9525">
            <a:noFill/>
            <a:miter lim="800000"/>
            <a:headEnd/>
            <a:tailEnd/>
          </a:ln>
        </p:spPr>
      </p:pic>
    </p:spTree>
  </p:cSld>
  <p:clrMapOvr>
    <a:masterClrMapping/>
  </p:clrMapOvr>
  <p:transition spd="slow">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pPr>
              <a:defRPr/>
            </a:pPr>
            <a:endParaRPr lang="es-MX" dirty="0"/>
          </a:p>
        </p:txBody>
      </p:sp>
      <p:pic>
        <p:nvPicPr>
          <p:cNvPr id="20483" name="Picture 2" descr="http://laradioenmexico.mx/wp-content/themes/tma/viejo/ARVM_boque_GRUPOS_ACIR.gif">
            <a:hlinkClick r:id="rId3"/>
          </p:cNvPr>
          <p:cNvPicPr>
            <a:picLocks noChangeAspect="1" noChangeArrowheads="1"/>
          </p:cNvPicPr>
          <p:nvPr/>
        </p:nvPicPr>
        <p:blipFill>
          <a:blip r:embed="rId4"/>
          <a:srcRect/>
          <a:stretch>
            <a:fillRect/>
          </a:stretch>
        </p:blipFill>
        <p:spPr bwMode="auto">
          <a:xfrm>
            <a:off x="1071563" y="2143125"/>
            <a:ext cx="809625" cy="809625"/>
          </a:xfrm>
          <a:prstGeom prst="rect">
            <a:avLst/>
          </a:prstGeom>
          <a:noFill/>
          <a:ln w="9525">
            <a:noFill/>
            <a:miter lim="800000"/>
            <a:headEnd/>
            <a:tailEnd/>
          </a:ln>
        </p:spPr>
      </p:pic>
      <p:pic>
        <p:nvPicPr>
          <p:cNvPr id="20484" name="Picture 3" descr="http://laradioenmexico.mx/wp-content/themes/tma/viejo/ARVM_boque_GRUPOS_RADIOFORMULA.gif">
            <a:hlinkClick r:id="rId5"/>
          </p:cNvPr>
          <p:cNvPicPr>
            <a:picLocks noChangeAspect="1" noChangeArrowheads="1"/>
          </p:cNvPicPr>
          <p:nvPr/>
        </p:nvPicPr>
        <p:blipFill>
          <a:blip r:embed="rId6"/>
          <a:srcRect/>
          <a:stretch>
            <a:fillRect/>
          </a:stretch>
        </p:blipFill>
        <p:spPr bwMode="auto">
          <a:xfrm>
            <a:off x="2286000" y="2143125"/>
            <a:ext cx="809625" cy="809625"/>
          </a:xfrm>
          <a:prstGeom prst="rect">
            <a:avLst/>
          </a:prstGeom>
          <a:noFill/>
          <a:ln w="9525">
            <a:noFill/>
            <a:miter lim="800000"/>
            <a:headEnd/>
            <a:tailEnd/>
          </a:ln>
        </p:spPr>
      </p:pic>
      <p:pic>
        <p:nvPicPr>
          <p:cNvPr id="20485" name="Picture 4" descr="http://laradioenmexico.mx/wp-content/themes/tma/viejo/ARVM_boque_GRUPOS_IMAGEN.gif">
            <a:hlinkClick r:id="rId7"/>
          </p:cNvPr>
          <p:cNvPicPr>
            <a:picLocks noChangeAspect="1" noChangeArrowheads="1"/>
          </p:cNvPicPr>
          <p:nvPr/>
        </p:nvPicPr>
        <p:blipFill>
          <a:blip r:embed="rId8"/>
          <a:srcRect/>
          <a:stretch>
            <a:fillRect/>
          </a:stretch>
        </p:blipFill>
        <p:spPr bwMode="auto">
          <a:xfrm>
            <a:off x="3714750" y="2214563"/>
            <a:ext cx="809625" cy="809625"/>
          </a:xfrm>
          <a:prstGeom prst="rect">
            <a:avLst/>
          </a:prstGeom>
          <a:noFill/>
          <a:ln w="9525">
            <a:noFill/>
            <a:miter lim="800000"/>
            <a:headEnd/>
            <a:tailEnd/>
          </a:ln>
        </p:spPr>
      </p:pic>
      <p:pic>
        <p:nvPicPr>
          <p:cNvPr id="20486" name="Picture 5" descr="http://laradioenmexico.mx/wp-content/themes/tma/viejo/ARVM_boque_GRUPOS_CAPITAL.gif">
            <a:hlinkClick r:id="rId9"/>
          </p:cNvPr>
          <p:cNvPicPr>
            <a:picLocks noChangeAspect="1" noChangeArrowheads="1"/>
          </p:cNvPicPr>
          <p:nvPr/>
        </p:nvPicPr>
        <p:blipFill>
          <a:blip r:embed="rId10"/>
          <a:srcRect/>
          <a:stretch>
            <a:fillRect/>
          </a:stretch>
        </p:blipFill>
        <p:spPr bwMode="auto">
          <a:xfrm>
            <a:off x="5214938" y="2286000"/>
            <a:ext cx="809625" cy="809625"/>
          </a:xfrm>
          <a:prstGeom prst="rect">
            <a:avLst/>
          </a:prstGeom>
          <a:noFill/>
          <a:ln w="9525">
            <a:noFill/>
            <a:miter lim="800000"/>
            <a:headEnd/>
            <a:tailEnd/>
          </a:ln>
        </p:spPr>
      </p:pic>
      <p:pic>
        <p:nvPicPr>
          <p:cNvPr id="20487" name="Picture 6" descr="http://laradioenmexico.mx/wp-content/themes/tma/viejo/ARVM_boque_GRUPOS_RADIOCENTRO.gif">
            <a:hlinkClick r:id="rId11"/>
          </p:cNvPr>
          <p:cNvPicPr>
            <a:picLocks noChangeAspect="1" noChangeArrowheads="1"/>
          </p:cNvPicPr>
          <p:nvPr/>
        </p:nvPicPr>
        <p:blipFill>
          <a:blip r:embed="rId12"/>
          <a:srcRect/>
          <a:stretch>
            <a:fillRect/>
          </a:stretch>
        </p:blipFill>
        <p:spPr bwMode="auto">
          <a:xfrm>
            <a:off x="6786563" y="2143125"/>
            <a:ext cx="809625" cy="809625"/>
          </a:xfrm>
          <a:prstGeom prst="rect">
            <a:avLst/>
          </a:prstGeom>
          <a:noFill/>
          <a:ln w="9525">
            <a:noFill/>
            <a:miter lim="800000"/>
            <a:headEnd/>
            <a:tailEnd/>
          </a:ln>
        </p:spPr>
      </p:pic>
      <p:pic>
        <p:nvPicPr>
          <p:cNvPr id="20488" name="Picture 7" descr="http://laradioenmexico.mx/wp-content/themes/tma/viejo/ARVM_boque_GRUPOS_RADIODIGITAL.gif">
            <a:hlinkClick r:id="rId13"/>
          </p:cNvPr>
          <p:cNvPicPr>
            <a:picLocks noChangeAspect="1" noChangeArrowheads="1"/>
          </p:cNvPicPr>
          <p:nvPr/>
        </p:nvPicPr>
        <p:blipFill>
          <a:blip r:embed="rId14"/>
          <a:srcRect/>
          <a:stretch>
            <a:fillRect/>
          </a:stretch>
        </p:blipFill>
        <p:spPr bwMode="auto">
          <a:xfrm>
            <a:off x="1143000" y="3000375"/>
            <a:ext cx="809625" cy="809625"/>
          </a:xfrm>
          <a:prstGeom prst="rect">
            <a:avLst/>
          </a:prstGeom>
          <a:noFill/>
          <a:ln w="9525">
            <a:noFill/>
            <a:miter lim="800000"/>
            <a:headEnd/>
            <a:tailEnd/>
          </a:ln>
        </p:spPr>
      </p:pic>
      <p:pic>
        <p:nvPicPr>
          <p:cNvPr id="20489" name="Picture 8" descr="http://laradioenmexico.mx/wp-content/themes/tma/viejo/ARVM_boque_GRUPOS_SIETE.gif">
            <a:hlinkClick r:id="rId15"/>
          </p:cNvPr>
          <p:cNvPicPr>
            <a:picLocks noChangeAspect="1" noChangeArrowheads="1"/>
          </p:cNvPicPr>
          <p:nvPr/>
        </p:nvPicPr>
        <p:blipFill>
          <a:blip r:embed="rId16"/>
          <a:srcRect/>
          <a:stretch>
            <a:fillRect/>
          </a:stretch>
        </p:blipFill>
        <p:spPr bwMode="auto">
          <a:xfrm>
            <a:off x="2357438" y="3071813"/>
            <a:ext cx="809625" cy="809625"/>
          </a:xfrm>
          <a:prstGeom prst="rect">
            <a:avLst/>
          </a:prstGeom>
          <a:noFill/>
          <a:ln w="9525">
            <a:noFill/>
            <a:miter lim="800000"/>
            <a:headEnd/>
            <a:tailEnd/>
          </a:ln>
        </p:spPr>
      </p:pic>
      <p:pic>
        <p:nvPicPr>
          <p:cNvPr id="20490" name="Picture 9" descr="http://laradioenmexico.mx/wp-content/themes/tma/viejo/ARVM_boque_GRUPOS_IMER.gif">
            <a:hlinkClick r:id="rId17"/>
          </p:cNvPr>
          <p:cNvPicPr>
            <a:picLocks noChangeAspect="1" noChangeArrowheads="1"/>
          </p:cNvPicPr>
          <p:nvPr/>
        </p:nvPicPr>
        <p:blipFill>
          <a:blip r:embed="rId18"/>
          <a:srcRect/>
          <a:stretch>
            <a:fillRect/>
          </a:stretch>
        </p:blipFill>
        <p:spPr bwMode="auto">
          <a:xfrm>
            <a:off x="3714750" y="3000375"/>
            <a:ext cx="809625" cy="809625"/>
          </a:xfrm>
          <a:prstGeom prst="rect">
            <a:avLst/>
          </a:prstGeom>
          <a:noFill/>
          <a:ln w="9525">
            <a:noFill/>
            <a:miter lim="800000"/>
            <a:headEnd/>
            <a:tailEnd/>
          </a:ln>
        </p:spPr>
      </p:pic>
      <p:pic>
        <p:nvPicPr>
          <p:cNvPr id="20491" name="Picture 10" descr="http://laradioenmexico.mx/wp-content/themes/tma/viejo/ARVM_boque_GRUPOS_MVS.gif">
            <a:hlinkClick r:id="rId19"/>
          </p:cNvPr>
          <p:cNvPicPr>
            <a:picLocks noChangeAspect="1" noChangeArrowheads="1"/>
          </p:cNvPicPr>
          <p:nvPr/>
        </p:nvPicPr>
        <p:blipFill>
          <a:blip r:embed="rId20"/>
          <a:srcRect/>
          <a:stretch>
            <a:fillRect/>
          </a:stretch>
        </p:blipFill>
        <p:spPr bwMode="auto">
          <a:xfrm>
            <a:off x="5072063" y="2928938"/>
            <a:ext cx="809625" cy="809625"/>
          </a:xfrm>
          <a:prstGeom prst="rect">
            <a:avLst/>
          </a:prstGeom>
          <a:noFill/>
          <a:ln w="9525">
            <a:noFill/>
            <a:miter lim="800000"/>
            <a:headEnd/>
            <a:tailEnd/>
          </a:ln>
        </p:spPr>
      </p:pic>
      <p:pic>
        <p:nvPicPr>
          <p:cNvPr id="20492" name="Picture 11" descr="http://laradioenmexico.mx/wp-content/themes/tma/viejo/ARVM_boque_GRUPOS_NRM.gif">
            <a:hlinkClick r:id="rId21"/>
          </p:cNvPr>
          <p:cNvPicPr>
            <a:picLocks noChangeAspect="1" noChangeArrowheads="1"/>
          </p:cNvPicPr>
          <p:nvPr/>
        </p:nvPicPr>
        <p:blipFill>
          <a:blip r:embed="rId22"/>
          <a:srcRect/>
          <a:stretch>
            <a:fillRect/>
          </a:stretch>
        </p:blipFill>
        <p:spPr bwMode="auto">
          <a:xfrm>
            <a:off x="6858000" y="2857500"/>
            <a:ext cx="809625" cy="809625"/>
          </a:xfrm>
          <a:prstGeom prst="rect">
            <a:avLst/>
          </a:prstGeom>
          <a:noFill/>
          <a:ln w="9525">
            <a:noFill/>
            <a:miter lim="800000"/>
            <a:headEnd/>
            <a:tailEnd/>
          </a:ln>
        </p:spPr>
      </p:pic>
      <p:pic>
        <p:nvPicPr>
          <p:cNvPr id="20493" name="Picture 12" descr="http://laradioenmexico.mx/wp-content/themes/tma/viejo/ARVM_boque_GRUPOS_RADIOSA.gif">
            <a:hlinkClick r:id="rId23"/>
          </p:cNvPr>
          <p:cNvPicPr>
            <a:picLocks noChangeAspect="1" noChangeArrowheads="1"/>
          </p:cNvPicPr>
          <p:nvPr/>
        </p:nvPicPr>
        <p:blipFill>
          <a:blip r:embed="rId24"/>
          <a:srcRect/>
          <a:stretch>
            <a:fillRect/>
          </a:stretch>
        </p:blipFill>
        <p:spPr bwMode="auto">
          <a:xfrm>
            <a:off x="1071563" y="4143375"/>
            <a:ext cx="809625" cy="809625"/>
          </a:xfrm>
          <a:prstGeom prst="rect">
            <a:avLst/>
          </a:prstGeom>
          <a:noFill/>
          <a:ln w="9525">
            <a:noFill/>
            <a:miter lim="800000"/>
            <a:headEnd/>
            <a:tailEnd/>
          </a:ln>
        </p:spPr>
      </p:pic>
      <p:pic>
        <p:nvPicPr>
          <p:cNvPr id="20494" name="Picture 13" descr="http://laradioenmexico.mx/wp-content/themes/tma/viejo/ARVM_boque_GRUPOS_RASA.gif">
            <a:hlinkClick r:id="rId25"/>
          </p:cNvPr>
          <p:cNvPicPr>
            <a:picLocks noChangeAspect="1" noChangeArrowheads="1"/>
          </p:cNvPicPr>
          <p:nvPr/>
        </p:nvPicPr>
        <p:blipFill>
          <a:blip r:embed="rId26"/>
          <a:srcRect/>
          <a:stretch>
            <a:fillRect/>
          </a:stretch>
        </p:blipFill>
        <p:spPr bwMode="auto">
          <a:xfrm>
            <a:off x="2357438" y="4000500"/>
            <a:ext cx="809625" cy="809625"/>
          </a:xfrm>
          <a:prstGeom prst="rect">
            <a:avLst/>
          </a:prstGeom>
          <a:noFill/>
          <a:ln w="9525">
            <a:noFill/>
            <a:miter lim="800000"/>
            <a:headEnd/>
            <a:tailEnd/>
          </a:ln>
        </p:spPr>
      </p:pic>
      <p:pic>
        <p:nvPicPr>
          <p:cNvPr id="20495" name="Picture 14" descr="http://laradioenmexico.mx/wp-content/themes/tma/viejo/ARVM_boque_GRUPOS_RADIORAMA.gif">
            <a:hlinkClick r:id="rId27"/>
          </p:cNvPr>
          <p:cNvPicPr>
            <a:picLocks noChangeAspect="1" noChangeArrowheads="1"/>
          </p:cNvPicPr>
          <p:nvPr/>
        </p:nvPicPr>
        <p:blipFill>
          <a:blip r:embed="rId28"/>
          <a:srcRect/>
          <a:stretch>
            <a:fillRect/>
          </a:stretch>
        </p:blipFill>
        <p:spPr bwMode="auto">
          <a:xfrm>
            <a:off x="3714750" y="4000500"/>
            <a:ext cx="809625" cy="809625"/>
          </a:xfrm>
          <a:prstGeom prst="rect">
            <a:avLst/>
          </a:prstGeom>
          <a:noFill/>
          <a:ln w="9525">
            <a:noFill/>
            <a:miter lim="800000"/>
            <a:headEnd/>
            <a:tailEnd/>
          </a:ln>
        </p:spPr>
      </p:pic>
      <p:pic>
        <p:nvPicPr>
          <p:cNvPr id="20496" name="Picture 15" descr="http://laradioenmexico.mx/wp-content/themes/tma/viejo/somer_baja.gif">
            <a:hlinkClick r:id="rId29"/>
          </p:cNvPr>
          <p:cNvPicPr>
            <a:picLocks noChangeAspect="1" noChangeArrowheads="1"/>
          </p:cNvPicPr>
          <p:nvPr/>
        </p:nvPicPr>
        <p:blipFill>
          <a:blip r:embed="rId30"/>
          <a:srcRect/>
          <a:stretch>
            <a:fillRect/>
          </a:stretch>
        </p:blipFill>
        <p:spPr bwMode="auto">
          <a:xfrm>
            <a:off x="5214938" y="3857625"/>
            <a:ext cx="809625" cy="809625"/>
          </a:xfrm>
          <a:prstGeom prst="rect">
            <a:avLst/>
          </a:prstGeom>
          <a:noFill/>
          <a:ln w="9525">
            <a:noFill/>
            <a:miter lim="800000"/>
            <a:headEnd/>
            <a:tailEnd/>
          </a:ln>
        </p:spPr>
      </p:pic>
      <p:pic>
        <p:nvPicPr>
          <p:cNvPr id="20497" name="Picture 16" descr="http://laradioenmexico.mx/wp-content/themes/tma/viejo/ARVM_boque_GRUPOS_TELEVISA.gif">
            <a:hlinkClick r:id="rId31"/>
          </p:cNvPr>
          <p:cNvPicPr>
            <a:picLocks noChangeAspect="1" noChangeArrowheads="1"/>
          </p:cNvPicPr>
          <p:nvPr/>
        </p:nvPicPr>
        <p:blipFill>
          <a:blip r:embed="rId32"/>
          <a:srcRect/>
          <a:stretch>
            <a:fillRect/>
          </a:stretch>
        </p:blipFill>
        <p:spPr bwMode="auto">
          <a:xfrm>
            <a:off x="7000875" y="3786188"/>
            <a:ext cx="809625" cy="809625"/>
          </a:xfrm>
          <a:prstGeom prst="rect">
            <a:avLst/>
          </a:prstGeom>
          <a:noFill/>
          <a:ln w="9525">
            <a:noFill/>
            <a:miter lim="800000"/>
            <a:headEnd/>
            <a:tailEnd/>
          </a:ln>
        </p:spPr>
      </p:pic>
      <p:sp>
        <p:nvSpPr>
          <p:cNvPr id="20498" name="19 CuadroTexto"/>
          <p:cNvSpPr txBox="1">
            <a:spLocks noChangeArrowheads="1"/>
          </p:cNvSpPr>
          <p:nvPr/>
        </p:nvSpPr>
        <p:spPr bwMode="auto">
          <a:xfrm>
            <a:off x="2786063" y="5572125"/>
            <a:ext cx="5729287" cy="461963"/>
          </a:xfrm>
          <a:prstGeom prst="rect">
            <a:avLst/>
          </a:prstGeom>
          <a:noFill/>
          <a:ln w="9525">
            <a:noFill/>
            <a:miter lim="800000"/>
            <a:headEnd/>
            <a:tailEnd/>
          </a:ln>
        </p:spPr>
        <p:txBody>
          <a:bodyPr wrap="none">
            <a:spAutoFit/>
          </a:bodyPr>
          <a:lstStyle/>
          <a:p>
            <a:r>
              <a:rPr lang="es-MX"/>
              <a:t>Asociación de Radio del Valle de México</a:t>
            </a:r>
          </a:p>
        </p:txBody>
      </p:sp>
    </p:spTree>
  </p:cSld>
  <p:clrMapOvr>
    <a:masterClrMapping/>
  </p:clrMapOvr>
  <p:transition spd="slow">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Marcador de contenido"/>
          <p:cNvSpPr>
            <a:spLocks noGrp="1"/>
          </p:cNvSpPr>
          <p:nvPr>
            <p:ph idx="1"/>
          </p:nvPr>
        </p:nvSpPr>
        <p:spPr>
          <a:xfrm>
            <a:off x="457200" y="1481138"/>
            <a:ext cx="8229600" cy="3448050"/>
          </a:xfrm>
        </p:spPr>
        <p:txBody>
          <a:bodyPr/>
          <a:lstStyle/>
          <a:p>
            <a:pPr algn="ctr"/>
            <a:r>
              <a:rPr lang="es-MX" u="sng" smtClean="0"/>
              <a:t> CONTRATO DE PRODUCCIÓN AUDIOVISUAL</a:t>
            </a:r>
          </a:p>
          <a:p>
            <a:pPr algn="ctr"/>
            <a:endParaRPr lang="es-MX" smtClean="0"/>
          </a:p>
          <a:p>
            <a:pPr algn="ctr"/>
            <a:r>
              <a:rPr lang="es-MX" smtClean="0"/>
              <a:t>Por el contrato de producción audiovisual, los autores o los titulares de los derechos patrimoniales, en su caso, ceden en exclusiva al productor, los derechos patrimoniales de reproducción, distribución, comunicación pública y subtitulado de la obra audiovisual.</a:t>
            </a:r>
          </a:p>
        </p:txBody>
      </p:sp>
      <p:sp>
        <p:nvSpPr>
          <p:cNvPr id="3" name="2 Título"/>
          <p:cNvSpPr>
            <a:spLocks noGrp="1"/>
          </p:cNvSpPr>
          <p:nvPr>
            <p:ph type="title"/>
          </p:nvPr>
        </p:nvSpPr>
        <p:spPr/>
        <p:txBody>
          <a:bodyPr/>
          <a:lstStyle/>
          <a:p>
            <a:pPr algn="ctr">
              <a:defRPr/>
            </a:pPr>
            <a:r>
              <a:rPr lang="es-ES" sz="4000" dirty="0" smtClean="0">
                <a:solidFill>
                  <a:schemeClr val="bg2">
                    <a:lumMod val="50000"/>
                  </a:schemeClr>
                </a:solidFill>
              </a:rPr>
              <a:t>Contratos Nominados</a:t>
            </a:r>
            <a:endParaRPr lang="es-MX" dirty="0"/>
          </a:p>
        </p:txBody>
      </p:sp>
      <p:pic>
        <p:nvPicPr>
          <p:cNvPr id="21508" name="Picture 2" descr="http://t2.gstatic.com/images?q=tbn:ANd9GcTPY_Ke0S_7jqWKdn3hIJ33OSQMbAG6Iad9VPi9m_66RejUAzASRdzThw">
            <a:hlinkClick r:id="rId3"/>
          </p:cNvPr>
          <p:cNvPicPr>
            <a:picLocks noChangeAspect="1" noChangeArrowheads="1"/>
          </p:cNvPicPr>
          <p:nvPr/>
        </p:nvPicPr>
        <p:blipFill>
          <a:blip r:embed="rId4"/>
          <a:srcRect/>
          <a:stretch>
            <a:fillRect/>
          </a:stretch>
        </p:blipFill>
        <p:spPr bwMode="auto">
          <a:xfrm>
            <a:off x="3214688" y="5286375"/>
            <a:ext cx="781050" cy="781050"/>
          </a:xfrm>
          <a:prstGeom prst="rect">
            <a:avLst/>
          </a:prstGeom>
          <a:noFill/>
          <a:ln w="9525">
            <a:noFill/>
            <a:miter lim="800000"/>
            <a:headEnd/>
            <a:tailEnd/>
          </a:ln>
        </p:spPr>
      </p:pic>
      <p:pic>
        <p:nvPicPr>
          <p:cNvPr id="21509" name="Picture 4" descr="http://t0.gstatic.com/images?q=tbn:ANd9GcTcZXXBZqXq9VJouRfRP5b-v0R0_P-HzsrGp4eCoR_mMkP8EMROB_lXY04">
            <a:hlinkClick r:id="rId5"/>
          </p:cNvPr>
          <p:cNvPicPr>
            <a:picLocks noChangeAspect="1" noChangeArrowheads="1"/>
          </p:cNvPicPr>
          <p:nvPr/>
        </p:nvPicPr>
        <p:blipFill>
          <a:blip r:embed="rId6"/>
          <a:srcRect/>
          <a:stretch>
            <a:fillRect/>
          </a:stretch>
        </p:blipFill>
        <p:spPr bwMode="auto">
          <a:xfrm>
            <a:off x="4929188" y="5214938"/>
            <a:ext cx="1228725" cy="895350"/>
          </a:xfrm>
          <a:prstGeom prst="rect">
            <a:avLst/>
          </a:prstGeom>
          <a:noFill/>
          <a:ln w="9525">
            <a:noFill/>
            <a:miter lim="800000"/>
            <a:headEnd/>
            <a:tailEnd/>
          </a:ln>
        </p:spPr>
      </p:pic>
      <p:pic>
        <p:nvPicPr>
          <p:cNvPr id="21510" name="Picture 6" descr="http://t0.gstatic.com/images?q=tbn:ANd9GcRrop4BPX9Nal5k8VEFQI9ranWck9JcLwQPeolajWrq9jOlPzyLiYRrLhM">
            <a:hlinkClick r:id="rId7"/>
          </p:cNvPr>
          <p:cNvPicPr>
            <a:picLocks noChangeAspect="1" noChangeArrowheads="1"/>
          </p:cNvPicPr>
          <p:nvPr/>
        </p:nvPicPr>
        <p:blipFill>
          <a:blip r:embed="rId8"/>
          <a:srcRect/>
          <a:stretch>
            <a:fillRect/>
          </a:stretch>
        </p:blipFill>
        <p:spPr bwMode="auto">
          <a:xfrm>
            <a:off x="6858000" y="5357813"/>
            <a:ext cx="1152525" cy="600075"/>
          </a:xfrm>
          <a:prstGeom prst="rect">
            <a:avLst/>
          </a:prstGeom>
          <a:noFill/>
          <a:ln w="9525">
            <a:noFill/>
            <a:miter lim="800000"/>
            <a:headEnd/>
            <a:tailEnd/>
          </a:ln>
        </p:spPr>
      </p:pic>
    </p:spTree>
  </p:cSld>
  <p:clrMapOvr>
    <a:masterClrMapping/>
  </p:clrMapOvr>
  <p:transition spd="slow">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Autofit/>
          </a:bodyPr>
          <a:lstStyle/>
          <a:p>
            <a:pPr>
              <a:defRPr/>
            </a:pPr>
            <a:r>
              <a:rPr lang="es-ES" sz="3700" dirty="0" smtClean="0">
                <a:solidFill>
                  <a:schemeClr val="bg2">
                    <a:lumMod val="50000"/>
                  </a:schemeClr>
                </a:solidFill>
              </a:rPr>
              <a:t>Descargas de películas nacionales</a:t>
            </a:r>
            <a:endParaRPr lang="es-MX" sz="3700" dirty="0"/>
          </a:p>
        </p:txBody>
      </p:sp>
      <p:pic>
        <p:nvPicPr>
          <p:cNvPr id="22531" name="Picture 2" descr="C:\Users\uimcine\Pictures\exposición\tabla1.JPG"/>
          <p:cNvPicPr>
            <a:picLocks noGrp="1" noChangeAspect="1" noChangeArrowheads="1"/>
          </p:cNvPicPr>
          <p:nvPr>
            <p:ph idx="1"/>
          </p:nvPr>
        </p:nvPicPr>
        <p:blipFill>
          <a:blip r:embed="rId3"/>
          <a:srcRect/>
          <a:stretch>
            <a:fillRect/>
          </a:stretch>
        </p:blipFill>
        <p:spPr>
          <a:xfrm>
            <a:off x="500063" y="1428750"/>
            <a:ext cx="3795712" cy="4525963"/>
          </a:xfrm>
          <a:noFill/>
        </p:spPr>
      </p:pic>
      <p:pic>
        <p:nvPicPr>
          <p:cNvPr id="22532" name="Picture 3" descr="C:\Users\uimcine\Pictures\exposición\tabla2.JPG"/>
          <p:cNvPicPr>
            <a:picLocks noChangeAspect="1" noChangeArrowheads="1"/>
          </p:cNvPicPr>
          <p:nvPr/>
        </p:nvPicPr>
        <p:blipFill>
          <a:blip r:embed="rId4"/>
          <a:srcRect/>
          <a:stretch>
            <a:fillRect/>
          </a:stretch>
        </p:blipFill>
        <p:spPr bwMode="auto">
          <a:xfrm>
            <a:off x="4786313" y="1428750"/>
            <a:ext cx="3714750" cy="4500563"/>
          </a:xfrm>
          <a:prstGeom prst="rect">
            <a:avLst/>
          </a:prstGeom>
          <a:noFill/>
          <a:ln w="9525">
            <a:noFill/>
            <a:miter lim="800000"/>
            <a:headEnd/>
            <a:tailEnd/>
          </a:ln>
        </p:spPr>
      </p:pic>
    </p:spTree>
  </p:cSld>
  <p:clrMapOvr>
    <a:masterClrMapping/>
  </p:clrMapOvr>
  <p:transition spd="slow">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Marcador de contenido"/>
          <p:cNvSpPr>
            <a:spLocks noGrp="1"/>
          </p:cNvSpPr>
          <p:nvPr>
            <p:ph idx="1"/>
          </p:nvPr>
        </p:nvSpPr>
        <p:spPr>
          <a:xfrm>
            <a:off x="457200" y="1481138"/>
            <a:ext cx="8229600" cy="3519487"/>
          </a:xfrm>
        </p:spPr>
        <p:txBody>
          <a:bodyPr/>
          <a:lstStyle/>
          <a:p>
            <a:pPr algn="ctr"/>
            <a:r>
              <a:rPr lang="es-MX" u="sng" smtClean="0"/>
              <a:t>CONTRATOS  PUBLICITARIOS</a:t>
            </a:r>
          </a:p>
          <a:p>
            <a:pPr algn="ctr"/>
            <a:r>
              <a:rPr lang="es-MX" smtClean="0"/>
              <a:t>Son aquéllos que tienen como finalidad la explotación de obras literarias o artísticas con fines de promoción o identificación de anuncios publicitarios o de propaganda </a:t>
            </a:r>
          </a:p>
          <a:p>
            <a:pPr algn="ctr">
              <a:buFont typeface="Wingdings 3" pitchFamily="18" charset="2"/>
              <a:buNone/>
            </a:pPr>
            <a:r>
              <a:rPr lang="es-MX" smtClean="0"/>
              <a:t>a través de cualquier medio.</a:t>
            </a:r>
          </a:p>
          <a:p>
            <a:pPr algn="ctr"/>
            <a:r>
              <a:rPr lang="es-MX" smtClean="0"/>
              <a:t>Ejemplo:  La música que acompaña los anuncios de productos o marcas</a:t>
            </a:r>
          </a:p>
          <a:p>
            <a:pPr algn="ctr">
              <a:buFont typeface="Wingdings 3" pitchFamily="18" charset="2"/>
              <a:buNone/>
            </a:pPr>
            <a:endParaRPr lang="es-MX" smtClean="0"/>
          </a:p>
        </p:txBody>
      </p:sp>
      <p:sp>
        <p:nvSpPr>
          <p:cNvPr id="3" name="2 Título"/>
          <p:cNvSpPr>
            <a:spLocks noGrp="1"/>
          </p:cNvSpPr>
          <p:nvPr>
            <p:ph type="title"/>
          </p:nvPr>
        </p:nvSpPr>
        <p:spPr/>
        <p:txBody>
          <a:bodyPr/>
          <a:lstStyle/>
          <a:p>
            <a:pPr algn="ctr">
              <a:defRPr/>
            </a:pPr>
            <a:r>
              <a:rPr lang="es-ES" sz="4000" dirty="0" smtClean="0">
                <a:solidFill>
                  <a:schemeClr val="bg2">
                    <a:lumMod val="50000"/>
                  </a:schemeClr>
                </a:solidFill>
              </a:rPr>
              <a:t>Contratos Nominados</a:t>
            </a:r>
            <a:endParaRPr lang="es-MX" dirty="0"/>
          </a:p>
        </p:txBody>
      </p:sp>
      <p:pic>
        <p:nvPicPr>
          <p:cNvPr id="23556" name="Picture 2" descr="http://t0.gstatic.com/images?q=tbn:ANd9GcQ5zE3GL9dm4wXDzGOUBOhlLN8T0faldE-zRosmA0Jb2cGZEMSZy1nyDwPQ">
            <a:hlinkClick r:id="rId3"/>
          </p:cNvPr>
          <p:cNvPicPr>
            <a:picLocks noChangeAspect="1" noChangeArrowheads="1"/>
          </p:cNvPicPr>
          <p:nvPr/>
        </p:nvPicPr>
        <p:blipFill>
          <a:blip r:embed="rId4"/>
          <a:srcRect/>
          <a:stretch>
            <a:fillRect/>
          </a:stretch>
        </p:blipFill>
        <p:spPr bwMode="auto">
          <a:xfrm>
            <a:off x="7072313" y="5357813"/>
            <a:ext cx="1257300" cy="1000125"/>
          </a:xfrm>
          <a:prstGeom prst="rect">
            <a:avLst/>
          </a:prstGeom>
          <a:noFill/>
          <a:ln w="9525">
            <a:noFill/>
            <a:miter lim="800000"/>
            <a:headEnd/>
            <a:tailEnd/>
          </a:ln>
        </p:spPr>
      </p:pic>
      <p:pic>
        <p:nvPicPr>
          <p:cNvPr id="23557" name="Picture 4" descr="http://t3.gstatic.com/images?q=tbn:ANd9GcQvI661lySfwQUOZaGxHh2_DfKZCPTzJe5f_xrxcsJZXDOrPTOm9Dj8Hw">
            <a:hlinkClick r:id="rId5"/>
          </p:cNvPr>
          <p:cNvPicPr>
            <a:picLocks noChangeAspect="1" noChangeArrowheads="1"/>
          </p:cNvPicPr>
          <p:nvPr/>
        </p:nvPicPr>
        <p:blipFill>
          <a:blip r:embed="rId6"/>
          <a:srcRect/>
          <a:stretch>
            <a:fillRect/>
          </a:stretch>
        </p:blipFill>
        <p:spPr bwMode="auto">
          <a:xfrm>
            <a:off x="5429250" y="5357813"/>
            <a:ext cx="1152525" cy="971550"/>
          </a:xfrm>
          <a:prstGeom prst="rect">
            <a:avLst/>
          </a:prstGeom>
          <a:noFill/>
          <a:ln w="9525">
            <a:noFill/>
            <a:miter lim="800000"/>
            <a:headEnd/>
            <a:tailEnd/>
          </a:ln>
        </p:spPr>
      </p:pic>
      <p:pic>
        <p:nvPicPr>
          <p:cNvPr id="23558" name="Picture 6" descr="http://t3.gstatic.com/images?q=tbn:ANd9GcRmwGBZK46FBeONaE9INIzjecLUQZIAGAZbvVeoMFwdmzmQeA64xM-J8Vk">
            <a:hlinkClick r:id="rId7"/>
          </p:cNvPr>
          <p:cNvPicPr>
            <a:picLocks noChangeAspect="1" noChangeArrowheads="1"/>
          </p:cNvPicPr>
          <p:nvPr/>
        </p:nvPicPr>
        <p:blipFill>
          <a:blip r:embed="rId8"/>
          <a:srcRect/>
          <a:stretch>
            <a:fillRect/>
          </a:stretch>
        </p:blipFill>
        <p:spPr bwMode="auto">
          <a:xfrm>
            <a:off x="3643313" y="5357813"/>
            <a:ext cx="1314450" cy="895350"/>
          </a:xfrm>
          <a:prstGeom prst="rect">
            <a:avLst/>
          </a:prstGeom>
          <a:noFill/>
          <a:ln w="9525">
            <a:noFill/>
            <a:miter lim="800000"/>
            <a:headEnd/>
            <a:tailEnd/>
          </a:ln>
        </p:spPr>
      </p:pic>
    </p:spTree>
  </p:cSld>
  <p:clrMapOvr>
    <a:masterClrMapping/>
  </p:clrMapOvr>
  <p:transition spd="slow">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pPr algn="ctr">
              <a:defRPr/>
            </a:pPr>
            <a:r>
              <a:rPr lang="es-MX" dirty="0" smtClean="0">
                <a:solidFill>
                  <a:schemeClr val="bg2">
                    <a:lumMod val="50000"/>
                  </a:schemeClr>
                </a:solidFill>
              </a:rPr>
              <a:t>Publicidad en Internet</a:t>
            </a:r>
            <a:endParaRPr lang="es-MX" dirty="0"/>
          </a:p>
        </p:txBody>
      </p:sp>
      <p:pic>
        <p:nvPicPr>
          <p:cNvPr id="24579" name="Picture 2" descr="C:\Users\uimcine\Pictures\exposición\tabla3.JPG"/>
          <p:cNvPicPr>
            <a:picLocks noGrp="1" noChangeAspect="1" noChangeArrowheads="1"/>
          </p:cNvPicPr>
          <p:nvPr>
            <p:ph idx="1"/>
          </p:nvPr>
        </p:nvPicPr>
        <p:blipFill>
          <a:blip r:embed="rId3"/>
          <a:srcRect/>
          <a:stretch>
            <a:fillRect/>
          </a:stretch>
        </p:blipFill>
        <p:spPr>
          <a:xfrm>
            <a:off x="1143000" y="1500188"/>
            <a:ext cx="3248025" cy="4525962"/>
          </a:xfrm>
          <a:noFill/>
        </p:spPr>
      </p:pic>
      <p:pic>
        <p:nvPicPr>
          <p:cNvPr id="24580" name="Picture 3" descr="C:\Users\uimcine\Pictures\exposición\tabla4.JPG"/>
          <p:cNvPicPr>
            <a:picLocks noChangeAspect="1" noChangeArrowheads="1"/>
          </p:cNvPicPr>
          <p:nvPr/>
        </p:nvPicPr>
        <p:blipFill>
          <a:blip r:embed="rId4"/>
          <a:srcRect/>
          <a:stretch>
            <a:fillRect/>
          </a:stretch>
        </p:blipFill>
        <p:spPr bwMode="auto">
          <a:xfrm>
            <a:off x="5000625" y="1500188"/>
            <a:ext cx="3286125" cy="4500562"/>
          </a:xfrm>
          <a:prstGeom prst="rect">
            <a:avLst/>
          </a:prstGeom>
          <a:noFill/>
          <a:ln w="9525">
            <a:noFill/>
            <a:miter lim="800000"/>
            <a:headEnd/>
            <a:tailEnd/>
          </a:ln>
        </p:spPr>
      </p:pic>
    </p:spTree>
  </p:cSld>
  <p:clrMapOvr>
    <a:masterClrMapping/>
  </p:clrMapOvr>
  <p:transition spd="slow">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p:txBody>
          <a:bodyPr/>
          <a:lstStyle/>
          <a:p>
            <a:pPr>
              <a:defRPr/>
            </a:pPr>
            <a:r>
              <a:rPr lang="es-MX" dirty="0" smtClean="0">
                <a:solidFill>
                  <a:srgbClr val="00B0F0"/>
                </a:solidFill>
              </a:rPr>
              <a:t>CONTRATOS DIGITALES</a:t>
            </a:r>
            <a:endParaRPr lang="es-MX" dirty="0">
              <a:solidFill>
                <a:srgbClr val="00B0F0"/>
              </a:solidFill>
            </a:endParaRPr>
          </a:p>
        </p:txBody>
      </p:sp>
    </p:spTree>
  </p:cSld>
  <p:clrMapOvr>
    <a:masterClrMapping/>
  </p:clrMapOvr>
  <p:transition spd="slow">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Marcador de contenido"/>
          <p:cNvSpPr>
            <a:spLocks noGrp="1"/>
          </p:cNvSpPr>
          <p:nvPr>
            <p:ph idx="1"/>
          </p:nvPr>
        </p:nvSpPr>
        <p:spPr>
          <a:xfrm>
            <a:off x="457200" y="1481138"/>
            <a:ext cx="8229600" cy="2233612"/>
          </a:xfrm>
        </p:spPr>
        <p:txBody>
          <a:bodyPr/>
          <a:lstStyle/>
          <a:p>
            <a:pPr algn="ctr" eaLnBrk="1" hangingPunct="1"/>
            <a:r>
              <a:rPr lang="es-MX" b="1" u="sng" smtClean="0"/>
              <a:t>BUSINESS-TO- BUSINESS (B2B) </a:t>
            </a:r>
          </a:p>
          <a:p>
            <a:pPr algn="ctr" eaLnBrk="1" hangingPunct="1"/>
            <a:r>
              <a:rPr lang="es-MX" sz="2400" smtClean="0"/>
              <a:t>Tales como los que se utilizan cuando una persona a través de la red, solicita a otra la creación de un sitio web, en el cual se incluirán obras literarias, musicales, visuales, etc.</a:t>
            </a:r>
          </a:p>
          <a:p>
            <a:pPr eaLnBrk="1" hangingPunct="1"/>
            <a:endParaRPr lang="es-MX" smtClean="0"/>
          </a:p>
        </p:txBody>
      </p:sp>
      <p:sp>
        <p:nvSpPr>
          <p:cNvPr id="3" name="2 Título"/>
          <p:cNvSpPr>
            <a:spLocks noGrp="1"/>
          </p:cNvSpPr>
          <p:nvPr>
            <p:ph type="title"/>
          </p:nvPr>
        </p:nvSpPr>
        <p:spPr/>
        <p:txBody>
          <a:bodyPr/>
          <a:lstStyle/>
          <a:p>
            <a:pPr algn="ctr" eaLnBrk="1" fontAlgn="auto" hangingPunct="1">
              <a:spcAft>
                <a:spcPts val="0"/>
              </a:spcAft>
              <a:defRPr/>
            </a:pPr>
            <a:r>
              <a:rPr lang="es-MX" dirty="0" smtClean="0">
                <a:solidFill>
                  <a:schemeClr val="bg2">
                    <a:lumMod val="50000"/>
                  </a:schemeClr>
                </a:solidFill>
              </a:rPr>
              <a:t>Contratos digitales</a:t>
            </a:r>
            <a:endParaRPr lang="es-MX" dirty="0"/>
          </a:p>
        </p:txBody>
      </p:sp>
      <p:pic>
        <p:nvPicPr>
          <p:cNvPr id="26628" name="Picture 9" descr="http://t1.gstatic.com/images?q=tbn:ANd9GcTC7xmcSR4H341EOxUcFB0CP9JdieszM5LgfAoWER4TN2Pv4pihP8b1aw">
            <a:hlinkClick r:id="rId3"/>
          </p:cNvPr>
          <p:cNvPicPr>
            <a:picLocks noChangeAspect="1" noChangeArrowheads="1"/>
          </p:cNvPicPr>
          <p:nvPr/>
        </p:nvPicPr>
        <p:blipFill>
          <a:blip r:embed="rId4"/>
          <a:srcRect/>
          <a:stretch>
            <a:fillRect/>
          </a:stretch>
        </p:blipFill>
        <p:spPr bwMode="auto">
          <a:xfrm>
            <a:off x="6500813" y="4286250"/>
            <a:ext cx="1190625" cy="1104900"/>
          </a:xfrm>
          <a:prstGeom prst="rect">
            <a:avLst/>
          </a:prstGeom>
          <a:noFill/>
          <a:ln w="9525">
            <a:noFill/>
            <a:miter lim="800000"/>
            <a:headEnd/>
            <a:tailEnd/>
          </a:ln>
        </p:spPr>
      </p:pic>
      <p:pic>
        <p:nvPicPr>
          <p:cNvPr id="26629" name="Picture 11" descr="http://t0.gstatic.com/images?q=tbn:ANd9GcRrXss0VkvBkYk1vmwVZbYr9wBArfZX9uTdjY5JWLzCXw3nfWTVtsVlK08">
            <a:hlinkClick r:id="rId5"/>
          </p:cNvPr>
          <p:cNvPicPr>
            <a:picLocks noChangeAspect="1" noChangeArrowheads="1"/>
          </p:cNvPicPr>
          <p:nvPr/>
        </p:nvPicPr>
        <p:blipFill>
          <a:blip r:embed="rId6"/>
          <a:srcRect/>
          <a:stretch>
            <a:fillRect/>
          </a:stretch>
        </p:blipFill>
        <p:spPr bwMode="auto">
          <a:xfrm>
            <a:off x="2000250" y="4500563"/>
            <a:ext cx="1123950" cy="847725"/>
          </a:xfrm>
          <a:prstGeom prst="rect">
            <a:avLst/>
          </a:prstGeom>
          <a:noFill/>
          <a:ln w="9525">
            <a:noFill/>
            <a:miter lim="800000"/>
            <a:headEnd/>
            <a:tailEnd/>
          </a:ln>
        </p:spPr>
      </p:pic>
      <p:pic>
        <p:nvPicPr>
          <p:cNvPr id="26630" name="Picture 13" descr="http://t1.gstatic.com/images?q=tbn:ANd9GcT6hX5BS6s534g5q0QWDAwFZThFpvPnl7OdwgjYop5GJU5xmWjh__o4iFq6">
            <a:hlinkClick r:id="rId7"/>
          </p:cNvPr>
          <p:cNvPicPr>
            <a:picLocks noChangeAspect="1" noChangeArrowheads="1"/>
          </p:cNvPicPr>
          <p:nvPr/>
        </p:nvPicPr>
        <p:blipFill>
          <a:blip r:embed="rId8"/>
          <a:srcRect/>
          <a:stretch>
            <a:fillRect/>
          </a:stretch>
        </p:blipFill>
        <p:spPr bwMode="auto">
          <a:xfrm>
            <a:off x="4357688" y="4143375"/>
            <a:ext cx="1047750" cy="1257300"/>
          </a:xfrm>
          <a:prstGeom prst="rect">
            <a:avLst/>
          </a:prstGeom>
          <a:noFill/>
          <a:ln w="9525">
            <a:noFill/>
            <a:miter lim="800000"/>
            <a:headEnd/>
            <a:tailEnd/>
          </a:ln>
        </p:spPr>
      </p:pic>
    </p:spTree>
  </p:cSld>
  <p:clrMapOvr>
    <a:masterClrMapping/>
  </p:clrMapOvr>
  <p:transition spd="slow">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Marcador de contenido"/>
          <p:cNvSpPr>
            <a:spLocks noGrp="1"/>
          </p:cNvSpPr>
          <p:nvPr>
            <p:ph idx="1"/>
          </p:nvPr>
        </p:nvSpPr>
        <p:spPr/>
        <p:txBody>
          <a:bodyPr/>
          <a:lstStyle/>
          <a:p>
            <a:pPr algn="ctr" eaLnBrk="1" hangingPunct="1"/>
            <a:r>
              <a:rPr lang="es-MX" b="1" u="sng" smtClean="0"/>
              <a:t>BUSINESS-TO- CONSUMER (B2C) </a:t>
            </a:r>
          </a:p>
          <a:p>
            <a:pPr algn="ctr" eaLnBrk="1" hangingPunct="1"/>
            <a:r>
              <a:rPr lang="es-MX" sz="2400" smtClean="0"/>
              <a:t>Mediante éste el consumidor utiliza, adquiere o accede a las obras musicales, literarias o audiovisuales, de su preferencia.</a:t>
            </a:r>
          </a:p>
          <a:p>
            <a:pPr algn="ctr" eaLnBrk="1" hangingPunct="1"/>
            <a:r>
              <a:rPr lang="es-MX" sz="2400" smtClean="0"/>
              <a:t>En el caso de la música y de las películas, se plantea de manera más frecuente este tipo de negociaciones, toda vez que la manera de entrega es mediante la red o a través de dispositivos móviles, tales como: USB, MP4 y IPOD.</a:t>
            </a:r>
          </a:p>
        </p:txBody>
      </p:sp>
      <p:sp>
        <p:nvSpPr>
          <p:cNvPr id="3" name="2 Título"/>
          <p:cNvSpPr>
            <a:spLocks noGrp="1"/>
          </p:cNvSpPr>
          <p:nvPr>
            <p:ph type="title"/>
          </p:nvPr>
        </p:nvSpPr>
        <p:spPr/>
        <p:txBody>
          <a:bodyPr/>
          <a:lstStyle/>
          <a:p>
            <a:pPr algn="ctr" eaLnBrk="1" fontAlgn="auto" hangingPunct="1">
              <a:spcAft>
                <a:spcPts val="0"/>
              </a:spcAft>
              <a:defRPr/>
            </a:pPr>
            <a:r>
              <a:rPr lang="es-MX" dirty="0" smtClean="0">
                <a:solidFill>
                  <a:schemeClr val="bg2">
                    <a:lumMod val="50000"/>
                  </a:schemeClr>
                </a:solidFill>
              </a:rPr>
              <a:t>Contratos digitales</a:t>
            </a:r>
            <a:endParaRPr lang="es-MX" dirty="0"/>
          </a:p>
        </p:txBody>
      </p:sp>
      <p:pic>
        <p:nvPicPr>
          <p:cNvPr id="27652" name="Picture 2" descr="http://t3.gstatic.com/images?q=tbn:ANd9GcTHXl-Vf5vY0VvccqM9aOkQdWWo2A4JYyKqH6MR0NyULqDDnZZx-OXUQA">
            <a:hlinkClick r:id="rId3"/>
          </p:cNvPr>
          <p:cNvPicPr>
            <a:picLocks noChangeAspect="1" noChangeArrowheads="1"/>
          </p:cNvPicPr>
          <p:nvPr/>
        </p:nvPicPr>
        <p:blipFill>
          <a:blip r:embed="rId4"/>
          <a:srcRect/>
          <a:stretch>
            <a:fillRect/>
          </a:stretch>
        </p:blipFill>
        <p:spPr bwMode="auto">
          <a:xfrm>
            <a:off x="3643313" y="5143500"/>
            <a:ext cx="1038225" cy="1123950"/>
          </a:xfrm>
          <a:prstGeom prst="rect">
            <a:avLst/>
          </a:prstGeom>
          <a:noFill/>
          <a:ln w="9525">
            <a:noFill/>
            <a:miter lim="800000"/>
            <a:headEnd/>
            <a:tailEnd/>
          </a:ln>
        </p:spPr>
      </p:pic>
      <p:pic>
        <p:nvPicPr>
          <p:cNvPr id="27653" name="Picture 4" descr="http://t2.gstatic.com/images?q=tbn:ANd9GcTEUyKx2Of_NnA3scJevo1bnp7xKRZSbmkxH1sDCY7TOLttSidRxHiR3g">
            <a:hlinkClick r:id="rId5"/>
          </p:cNvPr>
          <p:cNvPicPr>
            <a:picLocks noChangeAspect="1" noChangeArrowheads="1"/>
          </p:cNvPicPr>
          <p:nvPr/>
        </p:nvPicPr>
        <p:blipFill>
          <a:blip r:embed="rId6"/>
          <a:srcRect/>
          <a:stretch>
            <a:fillRect/>
          </a:stretch>
        </p:blipFill>
        <p:spPr bwMode="auto">
          <a:xfrm>
            <a:off x="7143750" y="5072063"/>
            <a:ext cx="1095375" cy="1181100"/>
          </a:xfrm>
          <a:prstGeom prst="rect">
            <a:avLst/>
          </a:prstGeom>
          <a:noFill/>
          <a:ln w="9525">
            <a:noFill/>
            <a:miter lim="800000"/>
            <a:headEnd/>
            <a:tailEnd/>
          </a:ln>
        </p:spPr>
      </p:pic>
      <p:pic>
        <p:nvPicPr>
          <p:cNvPr id="27654" name="Picture 6" descr="http://t0.gstatic.com/images?q=tbn:ANd9GcSA3Bkbn-zEaIS_vbRs8dU7wdVj6gsbx7RBuxBo7brg3F2GA1C5Xy37hvB8">
            <a:hlinkClick r:id="rId7"/>
          </p:cNvPr>
          <p:cNvPicPr>
            <a:picLocks noChangeAspect="1" noChangeArrowheads="1"/>
          </p:cNvPicPr>
          <p:nvPr/>
        </p:nvPicPr>
        <p:blipFill>
          <a:blip r:embed="rId8"/>
          <a:srcRect/>
          <a:stretch>
            <a:fillRect/>
          </a:stretch>
        </p:blipFill>
        <p:spPr bwMode="auto">
          <a:xfrm>
            <a:off x="5286375" y="5000625"/>
            <a:ext cx="1428750" cy="1343025"/>
          </a:xfrm>
          <a:prstGeom prst="rect">
            <a:avLst/>
          </a:prstGeom>
          <a:noFill/>
          <a:ln w="9525">
            <a:noFill/>
            <a:miter lim="800000"/>
            <a:headEnd/>
            <a:tailEnd/>
          </a:ln>
        </p:spPr>
      </p:pic>
    </p:spTree>
  </p:cSld>
  <p:clrMapOvr>
    <a:masterClrMapping/>
  </p:clrMapOvr>
  <p:transition spd="slow">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Marcador de contenido"/>
          <p:cNvSpPr>
            <a:spLocks noGrp="1"/>
          </p:cNvSpPr>
          <p:nvPr>
            <p:ph idx="1"/>
          </p:nvPr>
        </p:nvSpPr>
        <p:spPr/>
        <p:txBody>
          <a:bodyPr/>
          <a:lstStyle/>
          <a:p>
            <a:pPr algn="just" eaLnBrk="1" hangingPunct="1"/>
            <a:r>
              <a:rPr lang="es-MX" sz="2400" smtClean="0"/>
              <a:t>En el entorno digital los principios básicos del derecho de autor, continúan aplicándose, ya que las obras que se reproducen o distribuyen a través de esta nueva modalidad de explotación, por este sólo hecho no limitan los derechos morales y patrimoniales que nacen en cabeza del autor.</a:t>
            </a:r>
          </a:p>
          <a:p>
            <a:pPr algn="just" eaLnBrk="1" hangingPunct="1"/>
            <a:endParaRPr lang="es-MX" sz="2400" smtClean="0"/>
          </a:p>
          <a:p>
            <a:pPr algn="just" eaLnBrk="1" hangingPunct="1"/>
            <a:endParaRPr lang="es-MX" sz="2400" smtClean="0"/>
          </a:p>
          <a:p>
            <a:pPr algn="just" eaLnBrk="1" hangingPunct="1"/>
            <a:endParaRPr lang="es-MX" sz="2400" smtClean="0"/>
          </a:p>
        </p:txBody>
      </p:sp>
      <p:sp>
        <p:nvSpPr>
          <p:cNvPr id="3" name="2 Título"/>
          <p:cNvSpPr>
            <a:spLocks noGrp="1"/>
          </p:cNvSpPr>
          <p:nvPr>
            <p:ph type="title"/>
          </p:nvPr>
        </p:nvSpPr>
        <p:spPr/>
        <p:txBody>
          <a:bodyPr/>
          <a:lstStyle/>
          <a:p>
            <a:pPr eaLnBrk="1" fontAlgn="auto" hangingPunct="1">
              <a:spcAft>
                <a:spcPts val="0"/>
              </a:spcAft>
              <a:defRPr/>
            </a:pPr>
            <a:r>
              <a:rPr lang="es-MX" dirty="0" smtClean="0">
                <a:solidFill>
                  <a:schemeClr val="bg2">
                    <a:lumMod val="50000"/>
                  </a:schemeClr>
                </a:solidFill>
              </a:rPr>
              <a:t>Características de los contratos</a:t>
            </a:r>
            <a:endParaRPr lang="es-MX" dirty="0">
              <a:solidFill>
                <a:schemeClr val="bg2">
                  <a:lumMod val="50000"/>
                </a:schemeClr>
              </a:solidFill>
            </a:endParaRPr>
          </a:p>
        </p:txBody>
      </p:sp>
      <p:pic>
        <p:nvPicPr>
          <p:cNvPr id="10244" name="Picture 9"/>
          <p:cNvPicPr>
            <a:picLocks noChangeAspect="1" noChangeArrowheads="1"/>
          </p:cNvPicPr>
          <p:nvPr/>
        </p:nvPicPr>
        <p:blipFill>
          <a:blip r:embed="rId3"/>
          <a:srcRect/>
          <a:stretch>
            <a:fillRect/>
          </a:stretch>
        </p:blipFill>
        <p:spPr bwMode="auto">
          <a:xfrm>
            <a:off x="1857375" y="4286250"/>
            <a:ext cx="1441450" cy="1457325"/>
          </a:xfrm>
          <a:prstGeom prst="rect">
            <a:avLst/>
          </a:prstGeom>
          <a:noFill/>
          <a:ln w="9525">
            <a:noFill/>
            <a:miter lim="800000"/>
            <a:headEnd/>
            <a:tailEnd/>
          </a:ln>
        </p:spPr>
      </p:pic>
      <p:pic>
        <p:nvPicPr>
          <p:cNvPr id="10245" name="Picture 19"/>
          <p:cNvPicPr>
            <a:picLocks noChangeAspect="1" noChangeArrowheads="1"/>
          </p:cNvPicPr>
          <p:nvPr/>
        </p:nvPicPr>
        <p:blipFill>
          <a:blip r:embed="rId4"/>
          <a:srcRect/>
          <a:stretch>
            <a:fillRect/>
          </a:stretch>
        </p:blipFill>
        <p:spPr bwMode="auto">
          <a:xfrm>
            <a:off x="4000500" y="4714875"/>
            <a:ext cx="1655763" cy="936625"/>
          </a:xfrm>
          <a:prstGeom prst="rect">
            <a:avLst/>
          </a:prstGeom>
          <a:noFill/>
          <a:ln w="9525">
            <a:noFill/>
            <a:miter lim="800000"/>
            <a:headEnd/>
            <a:tailEnd/>
          </a:ln>
        </p:spPr>
      </p:pic>
      <p:pic>
        <p:nvPicPr>
          <p:cNvPr id="10246" name="Picture 24"/>
          <p:cNvPicPr>
            <a:picLocks noChangeAspect="1" noChangeArrowheads="1"/>
          </p:cNvPicPr>
          <p:nvPr/>
        </p:nvPicPr>
        <p:blipFill>
          <a:blip r:embed="rId5"/>
          <a:srcRect/>
          <a:stretch>
            <a:fillRect/>
          </a:stretch>
        </p:blipFill>
        <p:spPr bwMode="auto">
          <a:xfrm>
            <a:off x="6429375" y="4286250"/>
            <a:ext cx="1357313" cy="1447800"/>
          </a:xfrm>
          <a:prstGeom prst="rect">
            <a:avLst/>
          </a:prstGeom>
          <a:noFill/>
          <a:ln w="9525">
            <a:noFill/>
            <a:miter lim="800000"/>
            <a:headEnd/>
            <a:tailEnd/>
          </a:ln>
        </p:spPr>
      </p:pic>
    </p:spTree>
  </p:cSld>
  <p:clrMapOvr>
    <a:masterClrMapping/>
  </p:clrMapOvr>
  <p:transition spd="slow">
    <p:rand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Marcador de contenido"/>
          <p:cNvSpPr>
            <a:spLocks noGrp="1"/>
          </p:cNvSpPr>
          <p:nvPr>
            <p:ph idx="1"/>
          </p:nvPr>
        </p:nvSpPr>
        <p:spPr>
          <a:xfrm>
            <a:off x="457200" y="1714500"/>
            <a:ext cx="8229600" cy="3500438"/>
          </a:xfrm>
        </p:spPr>
        <p:txBody>
          <a:bodyPr/>
          <a:lstStyle/>
          <a:p>
            <a:pPr algn="just" eaLnBrk="1" hangingPunct="1"/>
            <a:endParaRPr lang="es-MX" smtClean="0"/>
          </a:p>
          <a:p>
            <a:pPr algn="just" eaLnBrk="1" hangingPunct="1"/>
            <a:r>
              <a:rPr lang="es-MX" smtClean="0"/>
              <a:t>Lipszyc, Delia. Derecho de autor y derechos conexos. UNESCO, CERLALC, Buenos Aires, 1993.</a:t>
            </a:r>
          </a:p>
          <a:p>
            <a:pPr algn="just" eaLnBrk="1" hangingPunct="1"/>
            <a:endParaRPr lang="es-MX" smtClean="0"/>
          </a:p>
          <a:p>
            <a:pPr algn="just" eaLnBrk="1" hangingPunct="1"/>
            <a:r>
              <a:rPr lang="es-MX" smtClean="0"/>
              <a:t>Delgado, Antonio. El Futuro Digital: la protección de los derechos en la Red. SGAE- AIE, Madrid 2-4, febrero 2002.</a:t>
            </a:r>
          </a:p>
        </p:txBody>
      </p:sp>
      <p:sp>
        <p:nvSpPr>
          <p:cNvPr id="3" name="2 Título"/>
          <p:cNvSpPr>
            <a:spLocks noGrp="1"/>
          </p:cNvSpPr>
          <p:nvPr>
            <p:ph type="title"/>
          </p:nvPr>
        </p:nvSpPr>
        <p:spPr/>
        <p:txBody>
          <a:bodyPr/>
          <a:lstStyle/>
          <a:p>
            <a:pPr eaLnBrk="1" fontAlgn="auto" hangingPunct="1">
              <a:spcAft>
                <a:spcPts val="0"/>
              </a:spcAft>
              <a:defRPr/>
            </a:pPr>
            <a:r>
              <a:rPr lang="es-MX" smtClean="0">
                <a:solidFill>
                  <a:schemeClr val="bg2">
                    <a:lumMod val="50000"/>
                  </a:schemeClr>
                </a:solidFill>
              </a:rPr>
              <a:t>Bibliografía :</a:t>
            </a:r>
            <a:endParaRPr lang="es-MX" dirty="0"/>
          </a:p>
        </p:txBody>
      </p:sp>
    </p:spTree>
  </p:cSld>
  <p:clrMapOvr>
    <a:masterClrMapping/>
  </p:clrMapOvr>
  <p:transition spd="slow">
    <p:rand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4"/>
          <p:cNvSpPr>
            <a:spLocks noGrp="1" noChangeArrowheads="1"/>
          </p:cNvSpPr>
          <p:nvPr>
            <p:ph type="ctrTitle"/>
          </p:nvPr>
        </p:nvSpPr>
        <p:spPr>
          <a:xfrm>
            <a:off x="785786" y="2643182"/>
            <a:ext cx="7772400" cy="1829761"/>
          </a:xfrm>
        </p:spPr>
        <p:txBody>
          <a:bodyPr/>
          <a:lstStyle/>
          <a:p>
            <a:pPr algn="ctr" eaLnBrk="1" fontAlgn="auto" hangingPunct="1">
              <a:spcAft>
                <a:spcPts val="0"/>
              </a:spcAft>
              <a:defRPr/>
            </a:pPr>
            <a:r>
              <a:rPr lang="es-ES" sz="4000" dirty="0" smtClean="0"/>
              <a:t>GRACIAS</a:t>
            </a:r>
            <a:br>
              <a:rPr lang="es-ES" sz="4000" dirty="0" smtClean="0"/>
            </a:br>
            <a:r>
              <a:rPr lang="es-ES" sz="4000" dirty="0" smtClean="0"/>
              <a:t>DOLORES FRANCO</a:t>
            </a:r>
          </a:p>
        </p:txBody>
      </p:sp>
    </p:spTree>
  </p:cSld>
  <p:clrMapOvr>
    <a:masterClrMapping/>
  </p:clrMapOvr>
  <p:transition spd="slow">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Marcador de contenido"/>
          <p:cNvSpPr>
            <a:spLocks noGrp="1"/>
          </p:cNvSpPr>
          <p:nvPr>
            <p:ph idx="1"/>
          </p:nvPr>
        </p:nvSpPr>
        <p:spPr>
          <a:xfrm>
            <a:off x="457200" y="1481138"/>
            <a:ext cx="8229600" cy="4090987"/>
          </a:xfrm>
        </p:spPr>
        <p:txBody>
          <a:bodyPr/>
          <a:lstStyle/>
          <a:p>
            <a:pPr algn="just"/>
            <a:r>
              <a:rPr lang="es-MX" sz="2400" smtClean="0"/>
              <a:t>Es decir el autor sigue siendo la persona física que crea una obra, y a la cual se le reconocen derechos morales y patrimoniales.</a:t>
            </a:r>
          </a:p>
          <a:p>
            <a:pPr algn="ctr"/>
            <a:endParaRPr lang="es-MX" sz="2400" smtClean="0"/>
          </a:p>
          <a:p>
            <a:pPr algn="just"/>
            <a:r>
              <a:rPr lang="es-MX" sz="2400" smtClean="0"/>
              <a:t>En virtud de lo anterior, el autor en el ejercicio de sus derechos patrimoniales podrá transmitirlos:</a:t>
            </a:r>
          </a:p>
          <a:p>
            <a:pPr algn="ctr"/>
            <a:endParaRPr lang="es-MX" sz="2400" smtClean="0"/>
          </a:p>
          <a:p>
            <a:r>
              <a:rPr lang="es-MX" sz="2400" smtClean="0"/>
              <a:t>a) por actos entre vivos</a:t>
            </a:r>
          </a:p>
          <a:p>
            <a:r>
              <a:rPr lang="es-MX" sz="2400" smtClean="0"/>
              <a:t>b) de manera parcial o total</a:t>
            </a:r>
          </a:p>
          <a:p>
            <a:r>
              <a:rPr lang="es-MX" sz="2400" smtClean="0"/>
              <a:t>c) por causa de muerte</a:t>
            </a:r>
          </a:p>
          <a:p>
            <a:pPr>
              <a:buFont typeface="Wingdings 3" pitchFamily="18" charset="2"/>
              <a:buNone/>
            </a:pPr>
            <a:endParaRPr lang="es-MX" smtClean="0"/>
          </a:p>
          <a:p>
            <a:endParaRPr lang="es-MX" smtClean="0"/>
          </a:p>
        </p:txBody>
      </p:sp>
      <p:sp>
        <p:nvSpPr>
          <p:cNvPr id="3" name="2 Título"/>
          <p:cNvSpPr>
            <a:spLocks noGrp="1"/>
          </p:cNvSpPr>
          <p:nvPr>
            <p:ph type="title"/>
          </p:nvPr>
        </p:nvSpPr>
        <p:spPr/>
        <p:txBody>
          <a:bodyPr/>
          <a:lstStyle/>
          <a:p>
            <a:pPr>
              <a:defRPr/>
            </a:pPr>
            <a:r>
              <a:rPr lang="es-MX" dirty="0" smtClean="0">
                <a:solidFill>
                  <a:schemeClr val="bg2">
                    <a:lumMod val="50000"/>
                  </a:schemeClr>
                </a:solidFill>
              </a:rPr>
              <a:t>Características de los contratos</a:t>
            </a:r>
            <a:endParaRPr lang="es-MX" dirty="0"/>
          </a:p>
        </p:txBody>
      </p:sp>
    </p:spTree>
  </p:cSld>
  <p:clrMapOvr>
    <a:masterClrMapping/>
  </p:clrMapOvr>
  <p:transition spd="slow">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Marcador de contenido"/>
          <p:cNvSpPr>
            <a:spLocks noGrp="1"/>
          </p:cNvSpPr>
          <p:nvPr>
            <p:ph idx="1"/>
          </p:nvPr>
        </p:nvSpPr>
        <p:spPr/>
        <p:txBody>
          <a:bodyPr/>
          <a:lstStyle/>
          <a:p>
            <a:pPr eaLnBrk="1" hangingPunct="1"/>
            <a:r>
              <a:rPr lang="es-MX" smtClean="0"/>
              <a:t>Estos, de conformidad con lo dispuesto por el Título III de la vigente Ley Federal del Derecho de Autor, deberán ser:</a:t>
            </a:r>
          </a:p>
          <a:p>
            <a:pPr eaLnBrk="1" hangingPunct="1">
              <a:buFont typeface="Wingdings 3" pitchFamily="18" charset="2"/>
              <a:buNone/>
            </a:pPr>
            <a:r>
              <a:rPr lang="es-MX" smtClean="0"/>
              <a:t> </a:t>
            </a:r>
          </a:p>
          <a:p>
            <a:pPr eaLnBrk="1" hangingPunct="1">
              <a:buFont typeface="Wingdings 3" pitchFamily="18" charset="2"/>
              <a:buNone/>
            </a:pPr>
            <a:endParaRPr lang="es-MX" smtClean="0"/>
          </a:p>
        </p:txBody>
      </p:sp>
      <p:sp>
        <p:nvSpPr>
          <p:cNvPr id="3" name="2 Título"/>
          <p:cNvSpPr>
            <a:spLocks noGrp="1"/>
          </p:cNvSpPr>
          <p:nvPr>
            <p:ph type="title"/>
          </p:nvPr>
        </p:nvSpPr>
        <p:spPr/>
        <p:txBody>
          <a:bodyPr/>
          <a:lstStyle/>
          <a:p>
            <a:pPr eaLnBrk="1" fontAlgn="auto" hangingPunct="1">
              <a:spcAft>
                <a:spcPts val="0"/>
              </a:spcAft>
              <a:defRPr/>
            </a:pPr>
            <a:r>
              <a:rPr lang="es-MX" dirty="0" smtClean="0">
                <a:solidFill>
                  <a:schemeClr val="bg2">
                    <a:lumMod val="50000"/>
                  </a:schemeClr>
                </a:solidFill>
              </a:rPr>
              <a:t>Características de los contratos</a:t>
            </a:r>
            <a:endParaRPr lang="es-MX" dirty="0">
              <a:solidFill>
                <a:schemeClr val="bg2">
                  <a:lumMod val="50000"/>
                </a:schemeClr>
              </a:solidFill>
            </a:endParaRPr>
          </a:p>
        </p:txBody>
      </p:sp>
      <p:sp>
        <p:nvSpPr>
          <p:cNvPr id="5" name="4 CuadroTexto"/>
          <p:cNvSpPr txBox="1"/>
          <p:nvPr/>
        </p:nvSpPr>
        <p:spPr>
          <a:xfrm>
            <a:off x="1428750" y="3929063"/>
            <a:ext cx="1962150" cy="461962"/>
          </a:xfrm>
          <a:prstGeom prst="rect">
            <a:avLst/>
          </a:prstGeom>
          <a:noFill/>
        </p:spPr>
        <p:txBody>
          <a:bodyPr wrap="none">
            <a:spAutoFit/>
          </a:bodyPr>
          <a:lstStyle/>
          <a:p>
            <a:pPr>
              <a:defRPr/>
            </a:pPr>
            <a:r>
              <a:rPr lang="es-MX" dirty="0">
                <a:solidFill>
                  <a:schemeClr val="accent2">
                    <a:lumMod val="75000"/>
                  </a:schemeClr>
                </a:solidFill>
              </a:rPr>
              <a:t>ONEROSOS</a:t>
            </a:r>
          </a:p>
        </p:txBody>
      </p:sp>
      <p:sp>
        <p:nvSpPr>
          <p:cNvPr id="6" name="5 CuadroTexto"/>
          <p:cNvSpPr txBox="1"/>
          <p:nvPr/>
        </p:nvSpPr>
        <p:spPr>
          <a:xfrm>
            <a:off x="6072188" y="3857625"/>
            <a:ext cx="2287587" cy="461963"/>
          </a:xfrm>
          <a:prstGeom prst="rect">
            <a:avLst/>
          </a:prstGeom>
          <a:noFill/>
        </p:spPr>
        <p:txBody>
          <a:bodyPr wrap="none">
            <a:spAutoFit/>
          </a:bodyPr>
          <a:lstStyle/>
          <a:p>
            <a:pPr>
              <a:defRPr/>
            </a:pPr>
            <a:r>
              <a:rPr lang="es-MX" dirty="0">
                <a:solidFill>
                  <a:schemeClr val="accent2">
                    <a:lumMod val="75000"/>
                  </a:schemeClr>
                </a:solidFill>
              </a:rPr>
              <a:t>TEMPORALES</a:t>
            </a:r>
          </a:p>
        </p:txBody>
      </p:sp>
      <p:pic>
        <p:nvPicPr>
          <p:cNvPr id="12294" name="Picture 4" descr="http://2.bp.blogspot.com/_OCTOIdLVMRo/S80JS2zfN4I/AAAAAAAAAAM/Z3w-nxXP-dY/s320/reloj-arena.jpg">
            <a:hlinkClick r:id="rId3"/>
          </p:cNvPr>
          <p:cNvPicPr>
            <a:picLocks noChangeAspect="1" noChangeArrowheads="1"/>
          </p:cNvPicPr>
          <p:nvPr/>
        </p:nvPicPr>
        <p:blipFill>
          <a:blip r:embed="rId4"/>
          <a:srcRect/>
          <a:stretch>
            <a:fillRect/>
          </a:stretch>
        </p:blipFill>
        <p:spPr bwMode="auto">
          <a:xfrm>
            <a:off x="6715125" y="4429125"/>
            <a:ext cx="1214438" cy="928688"/>
          </a:xfrm>
          <a:prstGeom prst="rect">
            <a:avLst/>
          </a:prstGeom>
          <a:noFill/>
          <a:ln w="9525">
            <a:noFill/>
            <a:miter lim="800000"/>
            <a:headEnd/>
            <a:tailEnd/>
          </a:ln>
        </p:spPr>
      </p:pic>
      <p:pic>
        <p:nvPicPr>
          <p:cNvPr id="12295" name="Picture 6" descr="http://t2.gstatic.com/images?q=tbn:ANd9GcTdyGJM21y2L-7L72Jx0NHNC2Oc5KsFg_jKjOCTnjwKDdOzD7hxVoRRyA">
            <a:hlinkClick r:id="rId5"/>
          </p:cNvPr>
          <p:cNvPicPr>
            <a:picLocks noChangeAspect="1" noChangeArrowheads="1"/>
          </p:cNvPicPr>
          <p:nvPr/>
        </p:nvPicPr>
        <p:blipFill>
          <a:blip r:embed="rId6"/>
          <a:srcRect/>
          <a:stretch>
            <a:fillRect/>
          </a:stretch>
        </p:blipFill>
        <p:spPr bwMode="auto">
          <a:xfrm>
            <a:off x="1928813" y="4500563"/>
            <a:ext cx="1123950" cy="819150"/>
          </a:xfrm>
          <a:prstGeom prst="rect">
            <a:avLst/>
          </a:prstGeom>
          <a:noFill/>
          <a:ln w="9525">
            <a:noFill/>
            <a:miter lim="800000"/>
            <a:headEnd/>
            <a:tailEnd/>
          </a:ln>
        </p:spPr>
      </p:pic>
      <p:sp>
        <p:nvSpPr>
          <p:cNvPr id="10" name="9 Flecha izquierda, derecha y arriba"/>
          <p:cNvSpPr/>
          <p:nvPr/>
        </p:nvSpPr>
        <p:spPr>
          <a:xfrm>
            <a:off x="3786188" y="3571875"/>
            <a:ext cx="1928812" cy="857250"/>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MX" dirty="0"/>
          </a:p>
        </p:txBody>
      </p:sp>
      <p:sp>
        <p:nvSpPr>
          <p:cNvPr id="11" name="10 CuadroTexto"/>
          <p:cNvSpPr txBox="1"/>
          <p:nvPr/>
        </p:nvSpPr>
        <p:spPr>
          <a:xfrm>
            <a:off x="3929063" y="3000375"/>
            <a:ext cx="1546225" cy="461963"/>
          </a:xfrm>
          <a:prstGeom prst="rect">
            <a:avLst/>
          </a:prstGeom>
          <a:noFill/>
        </p:spPr>
        <p:txBody>
          <a:bodyPr wrap="none">
            <a:spAutoFit/>
          </a:bodyPr>
          <a:lstStyle/>
          <a:p>
            <a:pPr>
              <a:defRPr/>
            </a:pPr>
            <a:r>
              <a:rPr lang="es-MX" dirty="0">
                <a:solidFill>
                  <a:schemeClr val="accent2">
                    <a:lumMod val="75000"/>
                  </a:schemeClr>
                </a:solidFill>
              </a:rPr>
              <a:t>ESCRITO</a:t>
            </a:r>
          </a:p>
        </p:txBody>
      </p:sp>
    </p:spTree>
  </p:cSld>
  <p:clrMapOvr>
    <a:masterClrMapping/>
  </p:clrMapOvr>
  <p:transition spd="slow">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Marcador de contenido"/>
          <p:cNvSpPr>
            <a:spLocks noGrp="1"/>
          </p:cNvSpPr>
          <p:nvPr>
            <p:ph idx="1"/>
          </p:nvPr>
        </p:nvSpPr>
        <p:spPr/>
        <p:txBody>
          <a:bodyPr/>
          <a:lstStyle/>
          <a:p>
            <a:pPr algn="just"/>
            <a:r>
              <a:rPr lang="es-MX" sz="2400" smtClean="0"/>
              <a:t>En el entorno digital, para todo acto de reproducción (digitalización), comunicación pública, almacenamiento en un soporte electrónico, transmisión digital de contenidos, así como la distribución  o transformación de obras, se requiere la previa autorización de su autor o del legítimo titular de los derechos. Es decir deberá existir:</a:t>
            </a:r>
          </a:p>
          <a:p>
            <a:pPr algn="ctr" eaLnBrk="1" hangingPunct="1"/>
            <a:r>
              <a:rPr lang="es-MX" sz="2400" smtClean="0"/>
              <a:t>Cesión de derechos;</a:t>
            </a:r>
          </a:p>
          <a:p>
            <a:pPr algn="ctr" eaLnBrk="1" hangingPunct="1"/>
            <a:r>
              <a:rPr lang="es-MX" sz="2400" smtClean="0"/>
              <a:t>Licencia de uso exclusiva o no exclusiva; y/o</a:t>
            </a:r>
          </a:p>
          <a:p>
            <a:pPr algn="ctr" eaLnBrk="1" hangingPunct="1"/>
            <a:r>
              <a:rPr lang="es-MX" sz="2400" smtClean="0"/>
              <a:t>Contrato de edición de obra literaria</a:t>
            </a:r>
          </a:p>
          <a:p>
            <a:pPr algn="just"/>
            <a:endParaRPr lang="es-MX" smtClean="0"/>
          </a:p>
          <a:p>
            <a:pPr algn="just"/>
            <a:endParaRPr lang="es-MX" smtClean="0"/>
          </a:p>
        </p:txBody>
      </p:sp>
      <p:sp>
        <p:nvSpPr>
          <p:cNvPr id="3" name="2 Título"/>
          <p:cNvSpPr>
            <a:spLocks noGrp="1"/>
          </p:cNvSpPr>
          <p:nvPr>
            <p:ph type="title"/>
          </p:nvPr>
        </p:nvSpPr>
        <p:spPr/>
        <p:txBody>
          <a:bodyPr/>
          <a:lstStyle/>
          <a:p>
            <a:pPr>
              <a:defRPr/>
            </a:pPr>
            <a:r>
              <a:rPr lang="es-MX" dirty="0" smtClean="0">
                <a:solidFill>
                  <a:schemeClr val="bg2">
                    <a:lumMod val="50000"/>
                  </a:schemeClr>
                </a:solidFill>
              </a:rPr>
              <a:t>Características de los contratos</a:t>
            </a:r>
            <a:endParaRPr lang="es-MX" dirty="0"/>
          </a:p>
        </p:txBody>
      </p:sp>
    </p:spTree>
  </p:cSld>
  <p:clrMapOvr>
    <a:masterClrMapping/>
  </p:clrMapOvr>
  <p:transition spd="slow">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Marcador de contenido"/>
          <p:cNvSpPr>
            <a:spLocks noGrp="1"/>
          </p:cNvSpPr>
          <p:nvPr>
            <p:ph idx="1"/>
          </p:nvPr>
        </p:nvSpPr>
        <p:spPr/>
        <p:txBody>
          <a:bodyPr/>
          <a:lstStyle/>
          <a:p>
            <a:pPr algn="just" eaLnBrk="1" hangingPunct="1"/>
            <a:r>
              <a:rPr lang="es-MX" smtClean="0"/>
              <a:t>Y toda vez que las modalidades de explotación de los derechos patrimoniales, son independientes entre sí, en los mismos se deberá establecer de manera clara:</a:t>
            </a:r>
          </a:p>
          <a:p>
            <a:pPr algn="just" eaLnBrk="1" hangingPunct="1"/>
            <a:endParaRPr lang="es-MX" smtClean="0"/>
          </a:p>
          <a:p>
            <a:pPr algn="ctr" eaLnBrk="1" hangingPunct="1"/>
            <a:r>
              <a:rPr lang="es-MX" smtClean="0"/>
              <a:t>Las condiciones de uso de la obra</a:t>
            </a:r>
          </a:p>
          <a:p>
            <a:pPr algn="ctr" eaLnBrk="1" hangingPunct="1"/>
            <a:r>
              <a:rPr lang="es-MX" smtClean="0"/>
              <a:t>Derechos y obligaciones de las partes</a:t>
            </a:r>
          </a:p>
          <a:p>
            <a:pPr algn="ctr" eaLnBrk="1" hangingPunct="1"/>
            <a:r>
              <a:rPr lang="es-MX" smtClean="0"/>
              <a:t>Formas de utilización de las obras </a:t>
            </a:r>
          </a:p>
          <a:p>
            <a:pPr algn="ctr" eaLnBrk="1" hangingPunct="1">
              <a:buFont typeface="Wingdings 3" pitchFamily="18" charset="2"/>
              <a:buNone/>
            </a:pPr>
            <a:r>
              <a:rPr lang="es-MX" smtClean="0"/>
              <a:t>	en la red digital</a:t>
            </a:r>
          </a:p>
        </p:txBody>
      </p:sp>
      <p:sp>
        <p:nvSpPr>
          <p:cNvPr id="3" name="2 Título"/>
          <p:cNvSpPr>
            <a:spLocks noGrp="1"/>
          </p:cNvSpPr>
          <p:nvPr>
            <p:ph type="title"/>
          </p:nvPr>
        </p:nvSpPr>
        <p:spPr/>
        <p:txBody>
          <a:bodyPr/>
          <a:lstStyle/>
          <a:p>
            <a:pPr eaLnBrk="1" fontAlgn="auto" hangingPunct="1">
              <a:spcAft>
                <a:spcPts val="0"/>
              </a:spcAft>
              <a:defRPr/>
            </a:pPr>
            <a:r>
              <a:rPr lang="es-MX" dirty="0" smtClean="0">
                <a:solidFill>
                  <a:schemeClr val="bg2">
                    <a:lumMod val="50000"/>
                  </a:schemeClr>
                </a:solidFill>
              </a:rPr>
              <a:t>Características de los contratos</a:t>
            </a:r>
            <a:endParaRPr lang="es-MX" dirty="0"/>
          </a:p>
        </p:txBody>
      </p:sp>
    </p:spTree>
  </p:cSld>
  <p:clrMapOvr>
    <a:masterClrMapping/>
  </p:clrMapOvr>
  <p:transition spd="slow">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p:txBody>
          <a:bodyPr/>
          <a:lstStyle/>
          <a:p>
            <a:pPr>
              <a:defRPr/>
            </a:pPr>
            <a:r>
              <a:rPr lang="es-ES" sz="4400" dirty="0" smtClean="0">
                <a:solidFill>
                  <a:schemeClr val="bg2">
                    <a:lumMod val="50000"/>
                  </a:schemeClr>
                </a:solidFill>
              </a:rPr>
              <a:t>CONTRATOS  NOMINADOS</a:t>
            </a:r>
            <a:endParaRPr lang="es-MX" sz="4400" dirty="0"/>
          </a:p>
        </p:txBody>
      </p:sp>
      <p:sp>
        <p:nvSpPr>
          <p:cNvPr id="15363" name="4 Subtítulo"/>
          <p:cNvSpPr>
            <a:spLocks noGrp="1"/>
          </p:cNvSpPr>
          <p:nvPr>
            <p:ph type="subTitle" idx="1"/>
          </p:nvPr>
        </p:nvSpPr>
        <p:spPr>
          <a:xfrm>
            <a:off x="685800" y="3611563"/>
            <a:ext cx="7772400" cy="1200150"/>
          </a:xfrm>
        </p:spPr>
        <p:txBody>
          <a:bodyPr/>
          <a:lstStyle/>
          <a:p>
            <a:pPr marR="0" algn="ctr"/>
            <a:r>
              <a:rPr lang="es-MX" b="1" smtClean="0"/>
              <a:t>LEY FEDERAL DEL</a:t>
            </a:r>
          </a:p>
          <a:p>
            <a:pPr marR="0" algn="ctr"/>
            <a:r>
              <a:rPr lang="es-MX" b="1" smtClean="0"/>
              <a:t>DERECHO DE AUTOR</a:t>
            </a:r>
          </a:p>
        </p:txBody>
      </p:sp>
    </p:spTree>
  </p:cSld>
  <p:clrMapOvr>
    <a:masterClrMapping/>
  </p:clrMapOvr>
  <p:transition spd="slow">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Marcador de contenido"/>
          <p:cNvSpPr>
            <a:spLocks noGrp="1"/>
          </p:cNvSpPr>
          <p:nvPr>
            <p:ph idx="1"/>
          </p:nvPr>
        </p:nvSpPr>
        <p:spPr>
          <a:xfrm>
            <a:off x="457200" y="1481138"/>
            <a:ext cx="8229600" cy="3162300"/>
          </a:xfrm>
        </p:spPr>
        <p:txBody>
          <a:bodyPr/>
          <a:lstStyle/>
          <a:p>
            <a:pPr algn="ctr"/>
            <a:r>
              <a:rPr lang="es-MX" u="sng" smtClean="0"/>
              <a:t>CONTRATO DE EDICIÓN DE OBRA LITERARIA</a:t>
            </a:r>
          </a:p>
          <a:p>
            <a:pPr algn="ctr"/>
            <a:endParaRPr lang="es-MX" smtClean="0"/>
          </a:p>
          <a:p>
            <a:pPr algn="ctr"/>
            <a:r>
              <a:rPr lang="es-MX" smtClean="0"/>
              <a:t>Surge cuando el autor o el titular de los derechos patrimoniales, se compromete a entregar una obra a un editor y éste, a su vez, se obliga reproducirla, distribuirla y venderla, cubriendo al titular una contraprestación.</a:t>
            </a:r>
          </a:p>
        </p:txBody>
      </p:sp>
      <p:sp>
        <p:nvSpPr>
          <p:cNvPr id="3" name="2 Título"/>
          <p:cNvSpPr>
            <a:spLocks noGrp="1"/>
          </p:cNvSpPr>
          <p:nvPr>
            <p:ph type="title"/>
          </p:nvPr>
        </p:nvSpPr>
        <p:spPr/>
        <p:txBody>
          <a:bodyPr/>
          <a:lstStyle/>
          <a:p>
            <a:pPr algn="ctr">
              <a:defRPr/>
            </a:pPr>
            <a:r>
              <a:rPr lang="es-ES" sz="4000" dirty="0" smtClean="0">
                <a:solidFill>
                  <a:schemeClr val="bg2">
                    <a:lumMod val="50000"/>
                  </a:schemeClr>
                </a:solidFill>
              </a:rPr>
              <a:t>Contratos nominados</a:t>
            </a:r>
            <a:endParaRPr lang="es-MX" dirty="0"/>
          </a:p>
        </p:txBody>
      </p:sp>
      <p:pic>
        <p:nvPicPr>
          <p:cNvPr id="16388" name="Picture 4" descr="PH01619J"/>
          <p:cNvPicPr>
            <a:picLocks noChangeAspect="1" noChangeArrowheads="1"/>
          </p:cNvPicPr>
          <p:nvPr/>
        </p:nvPicPr>
        <p:blipFill>
          <a:blip r:embed="rId3"/>
          <a:srcRect/>
          <a:stretch>
            <a:fillRect/>
          </a:stretch>
        </p:blipFill>
        <p:spPr bwMode="auto">
          <a:xfrm>
            <a:off x="2071688" y="4786313"/>
            <a:ext cx="5572125" cy="1500187"/>
          </a:xfrm>
          <a:prstGeom prst="rect">
            <a:avLst/>
          </a:prstGeom>
          <a:noFill/>
          <a:ln w="9525">
            <a:noFill/>
            <a:miter lim="800000"/>
            <a:headEnd/>
            <a:tailEnd/>
          </a:ln>
        </p:spPr>
      </p:pic>
    </p:spTree>
  </p:cSld>
  <p:clrMapOvr>
    <a:masterClrMapping/>
  </p:clrMapOvr>
  <p:transition spd="slow">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Marcador de contenido"/>
          <p:cNvSpPr>
            <a:spLocks noGrp="1"/>
          </p:cNvSpPr>
          <p:nvPr>
            <p:ph idx="1"/>
          </p:nvPr>
        </p:nvSpPr>
        <p:spPr>
          <a:xfrm>
            <a:off x="457200" y="1481138"/>
            <a:ext cx="8229600" cy="3662362"/>
          </a:xfrm>
        </p:spPr>
        <p:txBody>
          <a:bodyPr/>
          <a:lstStyle/>
          <a:p>
            <a:pPr>
              <a:buFont typeface="Wingdings 3" pitchFamily="18" charset="2"/>
              <a:buNone/>
            </a:pPr>
            <a:r>
              <a:rPr lang="es-MX" u="sng" smtClean="0"/>
              <a:t>Ejemplo</a:t>
            </a:r>
            <a:r>
              <a:rPr lang="es-MX" smtClean="0"/>
              <a:t> </a:t>
            </a:r>
          </a:p>
          <a:p>
            <a:pPr algn="ctr">
              <a:buFont typeface="Wingdings 3" pitchFamily="18" charset="2"/>
              <a:buNone/>
            </a:pPr>
            <a:r>
              <a:rPr lang="es-MX" smtClean="0"/>
              <a:t>En el caso de los libros que se destinan para el entorno digital, en algunas casas editoriales el proceso de edición se realiza totalmente en medios digitales, ya que el editor, lo envía al corrector de estilo y este a su vez al diseñador o formador, y así sucesivamente hasta concluir el proceso de edición.</a:t>
            </a:r>
          </a:p>
          <a:p>
            <a:endParaRPr lang="es-MX" smtClean="0"/>
          </a:p>
        </p:txBody>
      </p:sp>
      <p:sp>
        <p:nvSpPr>
          <p:cNvPr id="3" name="2 Título"/>
          <p:cNvSpPr>
            <a:spLocks noGrp="1"/>
          </p:cNvSpPr>
          <p:nvPr>
            <p:ph type="title"/>
          </p:nvPr>
        </p:nvSpPr>
        <p:spPr/>
        <p:txBody>
          <a:bodyPr/>
          <a:lstStyle/>
          <a:p>
            <a:pPr algn="ctr">
              <a:defRPr/>
            </a:pPr>
            <a:r>
              <a:rPr lang="es-ES" sz="4400" dirty="0" smtClean="0">
                <a:solidFill>
                  <a:schemeClr val="bg2">
                    <a:lumMod val="50000"/>
                  </a:schemeClr>
                </a:solidFill>
              </a:rPr>
              <a:t>Contratos Nominados</a:t>
            </a:r>
            <a:endParaRPr lang="es-MX" dirty="0"/>
          </a:p>
        </p:txBody>
      </p:sp>
      <p:pic>
        <p:nvPicPr>
          <p:cNvPr id="17412" name="Picture 2" descr="http://www.google.com.mx/images?q=tbn:ANd9GcT-nGdL2RlK1zRVpN2GX2RPEFJsXbJWoPsyIjD3N9Z5iPscIsMovcwJySMyiQ">
            <a:hlinkClick r:id="rId3"/>
          </p:cNvPr>
          <p:cNvPicPr>
            <a:picLocks noChangeAspect="1" noChangeArrowheads="1"/>
          </p:cNvPicPr>
          <p:nvPr/>
        </p:nvPicPr>
        <p:blipFill>
          <a:blip r:embed="rId4"/>
          <a:srcRect/>
          <a:stretch>
            <a:fillRect/>
          </a:stretch>
        </p:blipFill>
        <p:spPr bwMode="auto">
          <a:xfrm>
            <a:off x="3571875" y="5072063"/>
            <a:ext cx="1428750" cy="1357312"/>
          </a:xfrm>
          <a:prstGeom prst="rect">
            <a:avLst/>
          </a:prstGeom>
          <a:noFill/>
          <a:ln w="9525">
            <a:noFill/>
            <a:miter lim="800000"/>
            <a:headEnd/>
            <a:tailEnd/>
          </a:ln>
        </p:spPr>
      </p:pic>
      <p:pic>
        <p:nvPicPr>
          <p:cNvPr id="17413" name="Picture 6" descr="http://t1.gstatic.com/images?q=tbn:ANd9GcST6A0o3QAqjdFrAt7HuNu9q4lsDepwFbO1yWqTwWiNCwqHz7N3qSs7AS6w">
            <a:hlinkClick r:id="rId5"/>
          </p:cNvPr>
          <p:cNvPicPr>
            <a:picLocks noChangeAspect="1" noChangeArrowheads="1"/>
          </p:cNvPicPr>
          <p:nvPr/>
        </p:nvPicPr>
        <p:blipFill>
          <a:blip r:embed="rId6"/>
          <a:srcRect/>
          <a:stretch>
            <a:fillRect/>
          </a:stretch>
        </p:blipFill>
        <p:spPr bwMode="auto">
          <a:xfrm>
            <a:off x="7215188" y="5072063"/>
            <a:ext cx="1357312" cy="1357312"/>
          </a:xfrm>
          <a:prstGeom prst="rect">
            <a:avLst/>
          </a:prstGeom>
          <a:noFill/>
          <a:ln w="9525">
            <a:noFill/>
            <a:miter lim="800000"/>
            <a:headEnd/>
            <a:tailEnd/>
          </a:ln>
        </p:spPr>
      </p:pic>
      <p:pic>
        <p:nvPicPr>
          <p:cNvPr id="17414" name="Picture 8" descr="http://t0.gstatic.com/images?q=tbn:ANd9GcTm6MY-laa_6BPLWGfXcdo3AfYCktOFPyV77wN42HNWWY1qu77eqKRv-UrX">
            <a:hlinkClick r:id="rId7"/>
          </p:cNvPr>
          <p:cNvPicPr>
            <a:picLocks noChangeAspect="1" noChangeArrowheads="1"/>
          </p:cNvPicPr>
          <p:nvPr/>
        </p:nvPicPr>
        <p:blipFill>
          <a:blip r:embed="rId8"/>
          <a:srcRect/>
          <a:stretch>
            <a:fillRect/>
          </a:stretch>
        </p:blipFill>
        <p:spPr bwMode="auto">
          <a:xfrm>
            <a:off x="5500688" y="5500688"/>
            <a:ext cx="1343025" cy="923925"/>
          </a:xfrm>
          <a:prstGeom prst="rect">
            <a:avLst/>
          </a:prstGeom>
          <a:noFill/>
          <a:ln w="9525">
            <a:noFill/>
            <a:miter lim="800000"/>
            <a:headEnd/>
            <a:tailEnd/>
          </a:ln>
        </p:spPr>
      </p:pic>
    </p:spTree>
  </p:cSld>
  <p:clrMapOvr>
    <a:masterClrMapping/>
  </p:clrMapOvr>
  <p:transition spd="slow">
    <p:random/>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1518</TotalTime>
  <Words>818</Words>
  <Application>Microsoft Office PowerPoint</Application>
  <PresentationFormat>Presentación en pantalla (4:3)</PresentationFormat>
  <Paragraphs>99</Paragraphs>
  <Slides>21</Slides>
  <Notes>21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21</vt:i4>
      </vt:variant>
    </vt:vector>
  </HeadingPairs>
  <TitlesOfParts>
    <vt:vector size="27" baseType="lpstr">
      <vt:lpstr>Arial</vt:lpstr>
      <vt:lpstr>Lucida Sans Unicode</vt:lpstr>
      <vt:lpstr>Wingdings 3</vt:lpstr>
      <vt:lpstr>Verdana</vt:lpstr>
      <vt:lpstr>Wingdings 2</vt:lpstr>
      <vt:lpstr>Concurrencia</vt:lpstr>
      <vt:lpstr>    TIPOS DE CONTRATOS  </vt:lpstr>
      <vt:lpstr>Características de los contratos</vt:lpstr>
      <vt:lpstr>Características de los contratos</vt:lpstr>
      <vt:lpstr>Características de los contratos</vt:lpstr>
      <vt:lpstr>Características de los contratos</vt:lpstr>
      <vt:lpstr>Características de los contratos</vt:lpstr>
      <vt:lpstr>CONTRATOS  NOMINADOS</vt:lpstr>
      <vt:lpstr>Contratos nominados</vt:lpstr>
      <vt:lpstr>Contratos Nominados</vt:lpstr>
      <vt:lpstr>CONTRATOS NOMINADOS</vt:lpstr>
      <vt:lpstr>CONTRATOS NOMINADOS</vt:lpstr>
      <vt:lpstr>Diapositiva 12</vt:lpstr>
      <vt:lpstr>Contratos Nominados</vt:lpstr>
      <vt:lpstr>Descargas de películas nacionales</vt:lpstr>
      <vt:lpstr>Contratos Nominados</vt:lpstr>
      <vt:lpstr>Publicidad en Internet</vt:lpstr>
      <vt:lpstr>CONTRATOS DIGITALES</vt:lpstr>
      <vt:lpstr>Contratos digitales</vt:lpstr>
      <vt:lpstr>Contratos digitales</vt:lpstr>
      <vt:lpstr>Bibliografía :</vt:lpstr>
      <vt:lpstr>GRACIAS DOLORES FRANCO</vt:lpstr>
    </vt:vector>
  </TitlesOfParts>
  <Company>The houze!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pepe</dc:creator>
  <cp:lastModifiedBy>CNCA</cp:lastModifiedBy>
  <cp:revision>132</cp:revision>
  <dcterms:created xsi:type="dcterms:W3CDTF">2010-11-13T02:49:29Z</dcterms:created>
  <dcterms:modified xsi:type="dcterms:W3CDTF">2011-07-14T01:06:20Z</dcterms:modified>
</cp:coreProperties>
</file>